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BC9B2-71A9-40CD-A48D-601F3605361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A3CE6B7-7C85-40F8-9AB4-ABD9F04B8886}">
      <dgm:prSet phldrT="[Text]" custT="1"/>
      <dgm:spPr>
        <a:ln>
          <a:solidFill>
            <a:schemeClr val="tx1"/>
          </a:solidFill>
        </a:ln>
      </dgm:spPr>
      <dgm:t>
        <a:bodyPr/>
        <a:lstStyle/>
        <a:p>
          <a:r>
            <a:rPr lang="en-US" sz="2400" dirty="0" smtClean="0"/>
            <a:t>SARIS</a:t>
          </a:r>
          <a:endParaRPr lang="en-US" sz="2400" dirty="0"/>
        </a:p>
      </dgm:t>
    </dgm:pt>
    <dgm:pt modelId="{F86AF193-AADD-40C6-8A20-3B162085C39E}" type="parTrans" cxnId="{2E231321-AC91-4BC7-B9F9-43C939427BA3}">
      <dgm:prSet/>
      <dgm:spPr/>
      <dgm:t>
        <a:bodyPr/>
        <a:lstStyle/>
        <a:p>
          <a:endParaRPr lang="en-US"/>
        </a:p>
      </dgm:t>
    </dgm:pt>
    <dgm:pt modelId="{5A8CA412-5661-4A21-8F90-4F89DF0A49BF}" type="sibTrans" cxnId="{2E231321-AC91-4BC7-B9F9-43C939427BA3}">
      <dgm:prSet/>
      <dgm:spPr/>
      <dgm:t>
        <a:bodyPr/>
        <a:lstStyle/>
        <a:p>
          <a:endParaRPr lang="en-US"/>
        </a:p>
      </dgm:t>
    </dgm:pt>
    <dgm:pt modelId="{06339FFA-B258-47C3-A8E0-DFB5E2324412}">
      <dgm:prSet phldrT="[Text]"/>
      <dgm:spPr>
        <a:solidFill>
          <a:schemeClr val="lt1">
            <a:hueOff val="0"/>
            <a:satOff val="0"/>
            <a:lumOff val="0"/>
          </a:schemeClr>
        </a:solidFill>
        <a:ln>
          <a:solidFill>
            <a:schemeClr val="tx1"/>
          </a:solidFill>
        </a:ln>
      </dgm:spPr>
      <dgm:t>
        <a:bodyPr/>
        <a:lstStyle/>
        <a:p>
          <a:r>
            <a:rPr lang="en-US" dirty="0" smtClean="0"/>
            <a:t>Leveling up</a:t>
          </a:r>
          <a:endParaRPr lang="en-US" dirty="0"/>
        </a:p>
      </dgm:t>
    </dgm:pt>
    <dgm:pt modelId="{DF36FFD0-7E23-4AB1-A0BF-A7C20224A998}" type="parTrans" cxnId="{5D9FBF86-F7B1-4C9C-9487-AEA89AAF9287}">
      <dgm:prSet/>
      <dgm:spPr>
        <a:ln>
          <a:solidFill>
            <a:schemeClr val="tx1"/>
          </a:solidFill>
        </a:ln>
      </dgm:spPr>
      <dgm:t>
        <a:bodyPr/>
        <a:lstStyle/>
        <a:p>
          <a:endParaRPr lang="en-US"/>
        </a:p>
      </dgm:t>
    </dgm:pt>
    <dgm:pt modelId="{84AE0CBB-90C9-4E59-B9FA-345088B91CF0}" type="sibTrans" cxnId="{5D9FBF86-F7B1-4C9C-9487-AEA89AAF9287}">
      <dgm:prSet/>
      <dgm:spPr/>
      <dgm:t>
        <a:bodyPr/>
        <a:lstStyle/>
        <a:p>
          <a:endParaRPr lang="en-US"/>
        </a:p>
      </dgm:t>
    </dgm:pt>
    <dgm:pt modelId="{34B8B03C-62E0-4BD2-81DD-4B7557DD790B}">
      <dgm:prSet phldrT="[Text]" custT="1"/>
      <dgm:spPr>
        <a:solidFill>
          <a:schemeClr val="lt1">
            <a:hueOff val="0"/>
            <a:satOff val="0"/>
            <a:lumOff val="0"/>
          </a:schemeClr>
        </a:solidFill>
        <a:ln>
          <a:solidFill>
            <a:schemeClr val="tx1"/>
          </a:solidFill>
        </a:ln>
      </dgm:spPr>
      <dgm:t>
        <a:bodyPr/>
        <a:lstStyle/>
        <a:p>
          <a:r>
            <a:rPr lang="en-US" sz="1200" dirty="0" smtClean="0"/>
            <a:t>Student Skill Analysis</a:t>
          </a:r>
          <a:endParaRPr lang="en-US" sz="1200" dirty="0"/>
        </a:p>
      </dgm:t>
    </dgm:pt>
    <dgm:pt modelId="{57BC9B07-5B6D-4341-9562-05EDAFFC0570}" type="parTrans" cxnId="{46314278-9F58-4958-A78D-5023A4B87AAF}">
      <dgm:prSet/>
      <dgm:spPr>
        <a:ln>
          <a:solidFill>
            <a:schemeClr val="tx1"/>
          </a:solidFill>
        </a:ln>
      </dgm:spPr>
      <dgm:t>
        <a:bodyPr/>
        <a:lstStyle/>
        <a:p>
          <a:endParaRPr lang="en-US"/>
        </a:p>
      </dgm:t>
    </dgm:pt>
    <dgm:pt modelId="{801B86C3-6AF6-441D-B896-C338B0F886FB}" type="sibTrans" cxnId="{46314278-9F58-4958-A78D-5023A4B87AAF}">
      <dgm:prSet/>
      <dgm:spPr/>
      <dgm:t>
        <a:bodyPr/>
        <a:lstStyle/>
        <a:p>
          <a:endParaRPr lang="en-US"/>
        </a:p>
      </dgm:t>
    </dgm:pt>
    <dgm:pt modelId="{622D7B8A-4FAD-4E13-953D-D54633DA7723}">
      <dgm:prSet phldrT="[Text]" custT="1"/>
      <dgm:spPr>
        <a:ln>
          <a:solidFill>
            <a:schemeClr val="tx1"/>
          </a:solidFill>
        </a:ln>
      </dgm:spPr>
      <dgm:t>
        <a:bodyPr/>
        <a:lstStyle/>
        <a:p>
          <a:r>
            <a:rPr lang="en-US" sz="1200" dirty="0" smtClean="0"/>
            <a:t>Homework</a:t>
          </a:r>
          <a:endParaRPr lang="en-US" sz="1200" dirty="0"/>
        </a:p>
      </dgm:t>
    </dgm:pt>
    <dgm:pt modelId="{61726DA0-C192-4A0D-AC22-1F5F9CA7BD87}" type="parTrans" cxnId="{1CFF6B7C-4C29-45F5-9EF1-1F2F56DEA870}">
      <dgm:prSet/>
      <dgm:spPr>
        <a:ln>
          <a:solidFill>
            <a:schemeClr val="tx1"/>
          </a:solidFill>
        </a:ln>
      </dgm:spPr>
      <dgm:t>
        <a:bodyPr/>
        <a:lstStyle/>
        <a:p>
          <a:endParaRPr lang="en-US"/>
        </a:p>
      </dgm:t>
    </dgm:pt>
    <dgm:pt modelId="{6F3D3B06-EE84-4E8B-B877-E33B053C7F69}" type="sibTrans" cxnId="{1CFF6B7C-4C29-45F5-9EF1-1F2F56DEA870}">
      <dgm:prSet/>
      <dgm:spPr/>
      <dgm:t>
        <a:bodyPr/>
        <a:lstStyle/>
        <a:p>
          <a:endParaRPr lang="en-US"/>
        </a:p>
      </dgm:t>
    </dgm:pt>
    <dgm:pt modelId="{720C5B19-D47A-423C-A98B-648159A1FFF2}" type="pres">
      <dgm:prSet presAssocID="{74ABC9B2-71A9-40CD-A48D-601F36053618}" presName="diagram" presStyleCnt="0">
        <dgm:presLayoutVars>
          <dgm:chPref val="1"/>
          <dgm:dir/>
          <dgm:animOne val="branch"/>
          <dgm:animLvl val="lvl"/>
          <dgm:resizeHandles/>
        </dgm:presLayoutVars>
      </dgm:prSet>
      <dgm:spPr/>
      <dgm:t>
        <a:bodyPr/>
        <a:lstStyle/>
        <a:p>
          <a:endParaRPr lang="en-US"/>
        </a:p>
      </dgm:t>
    </dgm:pt>
    <dgm:pt modelId="{A6F29BAF-F86E-496B-8BBD-CC55723D1EE0}" type="pres">
      <dgm:prSet presAssocID="{2A3CE6B7-7C85-40F8-9AB4-ABD9F04B8886}" presName="root" presStyleCnt="0"/>
      <dgm:spPr/>
    </dgm:pt>
    <dgm:pt modelId="{C03F7C36-F6A9-4A8A-B280-A596D7ECC2B0}" type="pres">
      <dgm:prSet presAssocID="{2A3CE6B7-7C85-40F8-9AB4-ABD9F04B8886}" presName="rootComposite" presStyleCnt="0"/>
      <dgm:spPr/>
    </dgm:pt>
    <dgm:pt modelId="{02B56F6F-2B9C-495B-B152-2B402FE48A06}" type="pres">
      <dgm:prSet presAssocID="{2A3CE6B7-7C85-40F8-9AB4-ABD9F04B8886}" presName="rootText" presStyleLbl="node1" presStyleIdx="0" presStyleCnt="1" custScaleX="134295"/>
      <dgm:spPr/>
      <dgm:t>
        <a:bodyPr/>
        <a:lstStyle/>
        <a:p>
          <a:endParaRPr lang="en-US"/>
        </a:p>
      </dgm:t>
    </dgm:pt>
    <dgm:pt modelId="{16D209B6-AC41-4088-B799-F9EA69491149}" type="pres">
      <dgm:prSet presAssocID="{2A3CE6B7-7C85-40F8-9AB4-ABD9F04B8886}" presName="rootConnector" presStyleLbl="node1" presStyleIdx="0" presStyleCnt="1"/>
      <dgm:spPr/>
      <dgm:t>
        <a:bodyPr/>
        <a:lstStyle/>
        <a:p>
          <a:endParaRPr lang="en-US"/>
        </a:p>
      </dgm:t>
    </dgm:pt>
    <dgm:pt modelId="{4DE510F1-992C-45C1-8F49-F470C58AC0ED}" type="pres">
      <dgm:prSet presAssocID="{2A3CE6B7-7C85-40F8-9AB4-ABD9F04B8886}" presName="childShape" presStyleCnt="0"/>
      <dgm:spPr/>
    </dgm:pt>
    <dgm:pt modelId="{2FBD8F0F-BD4F-425C-9529-1D256022202A}" type="pres">
      <dgm:prSet presAssocID="{DF36FFD0-7E23-4AB1-A0BF-A7C20224A998}" presName="Name13" presStyleLbl="parChTrans1D2" presStyleIdx="0" presStyleCnt="3"/>
      <dgm:spPr/>
      <dgm:t>
        <a:bodyPr/>
        <a:lstStyle/>
        <a:p>
          <a:endParaRPr lang="en-US"/>
        </a:p>
      </dgm:t>
    </dgm:pt>
    <dgm:pt modelId="{448C0F16-C519-49B6-8B0A-16653031E462}" type="pres">
      <dgm:prSet presAssocID="{06339FFA-B258-47C3-A8E0-DFB5E2324412}" presName="childText" presStyleLbl="bgAcc1" presStyleIdx="0" presStyleCnt="3" custScaleX="134295">
        <dgm:presLayoutVars>
          <dgm:bulletEnabled val="1"/>
        </dgm:presLayoutVars>
      </dgm:prSet>
      <dgm:spPr/>
      <dgm:t>
        <a:bodyPr/>
        <a:lstStyle/>
        <a:p>
          <a:endParaRPr lang="en-US"/>
        </a:p>
      </dgm:t>
    </dgm:pt>
    <dgm:pt modelId="{F04467EA-40B1-4D7E-A0BA-55F30D094151}" type="pres">
      <dgm:prSet presAssocID="{57BC9B07-5B6D-4341-9562-05EDAFFC0570}" presName="Name13" presStyleLbl="parChTrans1D2" presStyleIdx="1" presStyleCnt="3"/>
      <dgm:spPr/>
      <dgm:t>
        <a:bodyPr/>
        <a:lstStyle/>
        <a:p>
          <a:endParaRPr lang="en-US"/>
        </a:p>
      </dgm:t>
    </dgm:pt>
    <dgm:pt modelId="{A8429DE5-B173-4B55-B11F-97E9F7854A96}" type="pres">
      <dgm:prSet presAssocID="{34B8B03C-62E0-4BD2-81DD-4B7557DD790B}" presName="childText" presStyleLbl="bgAcc1" presStyleIdx="1" presStyleCnt="3" custScaleX="142764">
        <dgm:presLayoutVars>
          <dgm:bulletEnabled val="1"/>
        </dgm:presLayoutVars>
      </dgm:prSet>
      <dgm:spPr/>
      <dgm:t>
        <a:bodyPr/>
        <a:lstStyle/>
        <a:p>
          <a:endParaRPr lang="en-US"/>
        </a:p>
      </dgm:t>
    </dgm:pt>
    <dgm:pt modelId="{CBF776A5-0DA1-42B0-9E5D-67C36DFB1018}" type="pres">
      <dgm:prSet presAssocID="{61726DA0-C192-4A0D-AC22-1F5F9CA7BD87}" presName="Name13" presStyleLbl="parChTrans1D2" presStyleIdx="2" presStyleCnt="3"/>
      <dgm:spPr/>
      <dgm:t>
        <a:bodyPr/>
        <a:lstStyle/>
        <a:p>
          <a:endParaRPr lang="en-US"/>
        </a:p>
      </dgm:t>
    </dgm:pt>
    <dgm:pt modelId="{786B7AD4-4805-4367-AFCB-2FDF5500AD2B}" type="pres">
      <dgm:prSet presAssocID="{622D7B8A-4FAD-4E13-953D-D54633DA7723}" presName="childText" presStyleLbl="bgAcc1" presStyleIdx="2" presStyleCnt="3" custScaleX="134295">
        <dgm:presLayoutVars>
          <dgm:bulletEnabled val="1"/>
        </dgm:presLayoutVars>
      </dgm:prSet>
      <dgm:spPr/>
      <dgm:t>
        <a:bodyPr/>
        <a:lstStyle/>
        <a:p>
          <a:endParaRPr lang="en-US"/>
        </a:p>
      </dgm:t>
    </dgm:pt>
  </dgm:ptLst>
  <dgm:cxnLst>
    <dgm:cxn modelId="{B4AF94E4-8315-4B42-AB55-6A6852216A4D}" type="presOf" srcId="{57BC9B07-5B6D-4341-9562-05EDAFFC0570}" destId="{F04467EA-40B1-4D7E-A0BA-55F30D094151}" srcOrd="0" destOrd="0" presId="urn:microsoft.com/office/officeart/2005/8/layout/hierarchy3"/>
    <dgm:cxn modelId="{E238EF33-5250-41CC-90B0-D55B71A961AC}" type="presOf" srcId="{06339FFA-B258-47C3-A8E0-DFB5E2324412}" destId="{448C0F16-C519-49B6-8B0A-16653031E462}" srcOrd="0" destOrd="0" presId="urn:microsoft.com/office/officeart/2005/8/layout/hierarchy3"/>
    <dgm:cxn modelId="{46314278-9F58-4958-A78D-5023A4B87AAF}" srcId="{2A3CE6B7-7C85-40F8-9AB4-ABD9F04B8886}" destId="{34B8B03C-62E0-4BD2-81DD-4B7557DD790B}" srcOrd="1" destOrd="0" parTransId="{57BC9B07-5B6D-4341-9562-05EDAFFC0570}" sibTransId="{801B86C3-6AF6-441D-B896-C338B0F886FB}"/>
    <dgm:cxn modelId="{91ED2D0F-9BD9-432E-8144-FF4BE8653793}" type="presOf" srcId="{2A3CE6B7-7C85-40F8-9AB4-ABD9F04B8886}" destId="{02B56F6F-2B9C-495B-B152-2B402FE48A06}" srcOrd="0" destOrd="0" presId="urn:microsoft.com/office/officeart/2005/8/layout/hierarchy3"/>
    <dgm:cxn modelId="{6B3B0DE7-FC9E-4417-B48C-9C241CE9A647}" type="presOf" srcId="{61726DA0-C192-4A0D-AC22-1F5F9CA7BD87}" destId="{CBF776A5-0DA1-42B0-9E5D-67C36DFB1018}" srcOrd="0" destOrd="0" presId="urn:microsoft.com/office/officeart/2005/8/layout/hierarchy3"/>
    <dgm:cxn modelId="{72780BFF-D6F2-4043-A7BC-351986F64CF1}" type="presOf" srcId="{34B8B03C-62E0-4BD2-81DD-4B7557DD790B}" destId="{A8429DE5-B173-4B55-B11F-97E9F7854A96}" srcOrd="0" destOrd="0" presId="urn:microsoft.com/office/officeart/2005/8/layout/hierarchy3"/>
    <dgm:cxn modelId="{1CFF6B7C-4C29-45F5-9EF1-1F2F56DEA870}" srcId="{2A3CE6B7-7C85-40F8-9AB4-ABD9F04B8886}" destId="{622D7B8A-4FAD-4E13-953D-D54633DA7723}" srcOrd="2" destOrd="0" parTransId="{61726DA0-C192-4A0D-AC22-1F5F9CA7BD87}" sibTransId="{6F3D3B06-EE84-4E8B-B877-E33B053C7F69}"/>
    <dgm:cxn modelId="{2E231321-AC91-4BC7-B9F9-43C939427BA3}" srcId="{74ABC9B2-71A9-40CD-A48D-601F36053618}" destId="{2A3CE6B7-7C85-40F8-9AB4-ABD9F04B8886}" srcOrd="0" destOrd="0" parTransId="{F86AF193-AADD-40C6-8A20-3B162085C39E}" sibTransId="{5A8CA412-5661-4A21-8F90-4F89DF0A49BF}"/>
    <dgm:cxn modelId="{4828ED90-EB37-46F3-84E0-05877CB7466C}" type="presOf" srcId="{622D7B8A-4FAD-4E13-953D-D54633DA7723}" destId="{786B7AD4-4805-4367-AFCB-2FDF5500AD2B}" srcOrd="0" destOrd="0" presId="urn:microsoft.com/office/officeart/2005/8/layout/hierarchy3"/>
    <dgm:cxn modelId="{C57DE53A-B268-4794-AF3E-F9335F70813C}" type="presOf" srcId="{2A3CE6B7-7C85-40F8-9AB4-ABD9F04B8886}" destId="{16D209B6-AC41-4088-B799-F9EA69491149}" srcOrd="1" destOrd="0" presId="urn:microsoft.com/office/officeart/2005/8/layout/hierarchy3"/>
    <dgm:cxn modelId="{5D9FBF86-F7B1-4C9C-9487-AEA89AAF9287}" srcId="{2A3CE6B7-7C85-40F8-9AB4-ABD9F04B8886}" destId="{06339FFA-B258-47C3-A8E0-DFB5E2324412}" srcOrd="0" destOrd="0" parTransId="{DF36FFD0-7E23-4AB1-A0BF-A7C20224A998}" sibTransId="{84AE0CBB-90C9-4E59-B9FA-345088B91CF0}"/>
    <dgm:cxn modelId="{A0D0D32B-27C4-41F9-B541-B9AD2F66F708}" type="presOf" srcId="{74ABC9B2-71A9-40CD-A48D-601F36053618}" destId="{720C5B19-D47A-423C-A98B-648159A1FFF2}" srcOrd="0" destOrd="0" presId="urn:microsoft.com/office/officeart/2005/8/layout/hierarchy3"/>
    <dgm:cxn modelId="{9BE4DC1F-2CFB-4022-8943-8A2C2803AAFD}" type="presOf" srcId="{DF36FFD0-7E23-4AB1-A0BF-A7C20224A998}" destId="{2FBD8F0F-BD4F-425C-9529-1D256022202A}" srcOrd="0" destOrd="0" presId="urn:microsoft.com/office/officeart/2005/8/layout/hierarchy3"/>
    <dgm:cxn modelId="{5F491722-8C8A-4F36-A19E-5EA3AB6CA31A}" type="presParOf" srcId="{720C5B19-D47A-423C-A98B-648159A1FFF2}" destId="{A6F29BAF-F86E-496B-8BBD-CC55723D1EE0}" srcOrd="0" destOrd="0" presId="urn:microsoft.com/office/officeart/2005/8/layout/hierarchy3"/>
    <dgm:cxn modelId="{E97D1054-C2BA-4C0C-86B9-1C1CE6803ABA}" type="presParOf" srcId="{A6F29BAF-F86E-496B-8BBD-CC55723D1EE0}" destId="{C03F7C36-F6A9-4A8A-B280-A596D7ECC2B0}" srcOrd="0" destOrd="0" presId="urn:microsoft.com/office/officeart/2005/8/layout/hierarchy3"/>
    <dgm:cxn modelId="{E9FA0AD2-C694-492C-8A9A-1A2DE63C5E8E}" type="presParOf" srcId="{C03F7C36-F6A9-4A8A-B280-A596D7ECC2B0}" destId="{02B56F6F-2B9C-495B-B152-2B402FE48A06}" srcOrd="0" destOrd="0" presId="urn:microsoft.com/office/officeart/2005/8/layout/hierarchy3"/>
    <dgm:cxn modelId="{04C71706-3403-46C8-9BC3-73C75F04CF35}" type="presParOf" srcId="{C03F7C36-F6A9-4A8A-B280-A596D7ECC2B0}" destId="{16D209B6-AC41-4088-B799-F9EA69491149}" srcOrd="1" destOrd="0" presId="urn:microsoft.com/office/officeart/2005/8/layout/hierarchy3"/>
    <dgm:cxn modelId="{6205AF9C-18F3-49E6-A962-5D61F4633049}" type="presParOf" srcId="{A6F29BAF-F86E-496B-8BBD-CC55723D1EE0}" destId="{4DE510F1-992C-45C1-8F49-F470C58AC0ED}" srcOrd="1" destOrd="0" presId="urn:microsoft.com/office/officeart/2005/8/layout/hierarchy3"/>
    <dgm:cxn modelId="{CEFD5754-9A7C-499E-93F4-82BED8AAB7F5}" type="presParOf" srcId="{4DE510F1-992C-45C1-8F49-F470C58AC0ED}" destId="{2FBD8F0F-BD4F-425C-9529-1D256022202A}" srcOrd="0" destOrd="0" presId="urn:microsoft.com/office/officeart/2005/8/layout/hierarchy3"/>
    <dgm:cxn modelId="{51FB4349-73CA-4CC1-B837-75DB301912E4}" type="presParOf" srcId="{4DE510F1-992C-45C1-8F49-F470C58AC0ED}" destId="{448C0F16-C519-49B6-8B0A-16653031E462}" srcOrd="1" destOrd="0" presId="urn:microsoft.com/office/officeart/2005/8/layout/hierarchy3"/>
    <dgm:cxn modelId="{DBF60CCF-8379-4E54-A8D9-3C3729E2AAFF}" type="presParOf" srcId="{4DE510F1-992C-45C1-8F49-F470C58AC0ED}" destId="{F04467EA-40B1-4D7E-A0BA-55F30D094151}" srcOrd="2" destOrd="0" presId="urn:microsoft.com/office/officeart/2005/8/layout/hierarchy3"/>
    <dgm:cxn modelId="{FC9C3409-76C9-4E1A-B8D2-5BB9B379D242}" type="presParOf" srcId="{4DE510F1-992C-45C1-8F49-F470C58AC0ED}" destId="{A8429DE5-B173-4B55-B11F-97E9F7854A96}" srcOrd="3" destOrd="0" presId="urn:microsoft.com/office/officeart/2005/8/layout/hierarchy3"/>
    <dgm:cxn modelId="{4F04B7CA-D50A-4716-87C4-5B24CAA034CE}" type="presParOf" srcId="{4DE510F1-992C-45C1-8F49-F470C58AC0ED}" destId="{CBF776A5-0DA1-42B0-9E5D-67C36DFB1018}" srcOrd="4" destOrd="0" presId="urn:microsoft.com/office/officeart/2005/8/layout/hierarchy3"/>
    <dgm:cxn modelId="{7B03D623-353C-4D3F-9715-0713A69D8AF9}" type="presParOf" srcId="{4DE510F1-992C-45C1-8F49-F470C58AC0ED}" destId="{786B7AD4-4805-4367-AFCB-2FDF5500AD2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5C5A1-28D1-4C56-BF53-800310EB3AB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29FA7E5-BA4D-4BE8-AF2B-59E1B0A3B00A}">
      <dgm:prSet phldrT="[Text]" custT="1"/>
      <dgm:spPr>
        <a:solidFill>
          <a:srgbClr val="C00000"/>
        </a:solidFill>
        <a:ln>
          <a:solidFill>
            <a:schemeClr val="tx1"/>
          </a:solidFill>
        </a:ln>
      </dgm:spPr>
      <dgm:t>
        <a:bodyPr/>
        <a:lstStyle/>
        <a:p>
          <a:r>
            <a:rPr lang="en-US" sz="2200" dirty="0" err="1" smtClean="0"/>
            <a:t>Hypertextbook</a:t>
          </a:r>
          <a:endParaRPr lang="en-US" sz="2200" dirty="0"/>
        </a:p>
      </dgm:t>
    </dgm:pt>
    <dgm:pt modelId="{F4059816-3DA7-4FA1-81E2-A9D58BD83135}" type="parTrans" cxnId="{1C17F23D-D43C-4C69-B2D6-A9A270956572}">
      <dgm:prSet/>
      <dgm:spPr/>
      <dgm:t>
        <a:bodyPr/>
        <a:lstStyle/>
        <a:p>
          <a:endParaRPr lang="en-US"/>
        </a:p>
      </dgm:t>
    </dgm:pt>
    <dgm:pt modelId="{F9525767-909E-4505-A559-6FD902067CE1}" type="sibTrans" cxnId="{1C17F23D-D43C-4C69-B2D6-A9A270956572}">
      <dgm:prSet/>
      <dgm:spPr/>
      <dgm:t>
        <a:bodyPr/>
        <a:lstStyle/>
        <a:p>
          <a:endParaRPr lang="en-US"/>
        </a:p>
      </dgm:t>
    </dgm:pt>
    <dgm:pt modelId="{B67D27F7-FE99-441F-8AB8-6B70C0FDE934}">
      <dgm:prSet phldrT="[Text]" custT="1"/>
      <dgm:spPr>
        <a:solidFill>
          <a:schemeClr val="lt1">
            <a:hueOff val="0"/>
            <a:satOff val="0"/>
            <a:lumOff val="0"/>
          </a:schemeClr>
        </a:solidFill>
        <a:ln>
          <a:solidFill>
            <a:schemeClr val="tx1"/>
          </a:solidFill>
        </a:ln>
      </dgm:spPr>
      <dgm:t>
        <a:bodyPr/>
        <a:lstStyle/>
        <a:p>
          <a:r>
            <a:rPr lang="en-US" sz="1600" b="1" dirty="0" smtClean="0"/>
            <a:t>Core</a:t>
          </a:r>
          <a:r>
            <a:rPr lang="en-US" sz="1200" dirty="0" smtClean="0"/>
            <a:t> Resources</a:t>
          </a:r>
          <a:endParaRPr lang="en-US" sz="1200" dirty="0"/>
        </a:p>
      </dgm:t>
    </dgm:pt>
    <dgm:pt modelId="{BF6AC351-6149-4552-9220-47EF6F44C5C1}" type="parTrans" cxnId="{C0B25943-BB06-439A-BA3A-E6588366E2E5}">
      <dgm:prSet/>
      <dgm:spPr>
        <a:ln>
          <a:solidFill>
            <a:schemeClr val="tx1"/>
          </a:solidFill>
        </a:ln>
      </dgm:spPr>
      <dgm:t>
        <a:bodyPr/>
        <a:lstStyle/>
        <a:p>
          <a:endParaRPr lang="en-US"/>
        </a:p>
      </dgm:t>
    </dgm:pt>
    <dgm:pt modelId="{7F8A349F-1624-4E77-A41F-343699C738CC}" type="sibTrans" cxnId="{C0B25943-BB06-439A-BA3A-E6588366E2E5}">
      <dgm:prSet/>
      <dgm:spPr/>
      <dgm:t>
        <a:bodyPr/>
        <a:lstStyle/>
        <a:p>
          <a:endParaRPr lang="en-US"/>
        </a:p>
      </dgm:t>
    </dgm:pt>
    <dgm:pt modelId="{94CBF3BF-DDDE-4779-B3CE-506AED135F4D}">
      <dgm:prSet phldrT="[Text]" custT="1"/>
      <dgm:spPr>
        <a:solidFill>
          <a:schemeClr val="lt1">
            <a:hueOff val="0"/>
            <a:satOff val="0"/>
            <a:lumOff val="0"/>
          </a:schemeClr>
        </a:solidFill>
        <a:ln>
          <a:solidFill>
            <a:schemeClr val="tx1"/>
          </a:solidFill>
        </a:ln>
      </dgm:spPr>
      <dgm:t>
        <a:bodyPr/>
        <a:lstStyle/>
        <a:p>
          <a:r>
            <a:rPr lang="en-US" sz="1200" dirty="0" smtClean="0"/>
            <a:t>Customized </a:t>
          </a:r>
          <a:r>
            <a:rPr lang="en-US" sz="1600" b="1" dirty="0" err="1" smtClean="0"/>
            <a:t>Wikitexts</a:t>
          </a:r>
          <a:endParaRPr lang="en-US" sz="1600" b="1" dirty="0"/>
        </a:p>
      </dgm:t>
    </dgm:pt>
    <dgm:pt modelId="{64BFD8BD-859F-4DA5-B547-8A10BC467A8F}" type="parTrans" cxnId="{8587D628-D508-42A7-9D8E-F7B90AEB1A66}">
      <dgm:prSet/>
      <dgm:spPr>
        <a:ln>
          <a:solidFill>
            <a:schemeClr val="tx1"/>
          </a:solidFill>
        </a:ln>
      </dgm:spPr>
      <dgm:t>
        <a:bodyPr/>
        <a:lstStyle/>
        <a:p>
          <a:endParaRPr lang="en-US"/>
        </a:p>
      </dgm:t>
    </dgm:pt>
    <dgm:pt modelId="{8183B342-8D30-430B-B509-E0A8F6E8E17A}" type="sibTrans" cxnId="{8587D628-D508-42A7-9D8E-F7B90AEB1A66}">
      <dgm:prSet/>
      <dgm:spPr/>
      <dgm:t>
        <a:bodyPr/>
        <a:lstStyle/>
        <a:p>
          <a:endParaRPr lang="en-US"/>
        </a:p>
      </dgm:t>
    </dgm:pt>
    <dgm:pt modelId="{6C0A4417-3539-4AED-B59E-B254D59F54B9}" type="pres">
      <dgm:prSet presAssocID="{E9A5C5A1-28D1-4C56-BF53-800310EB3AB6}" presName="diagram" presStyleCnt="0">
        <dgm:presLayoutVars>
          <dgm:chPref val="1"/>
          <dgm:dir/>
          <dgm:animOne val="branch"/>
          <dgm:animLvl val="lvl"/>
          <dgm:resizeHandles/>
        </dgm:presLayoutVars>
      </dgm:prSet>
      <dgm:spPr/>
      <dgm:t>
        <a:bodyPr/>
        <a:lstStyle/>
        <a:p>
          <a:endParaRPr lang="en-US"/>
        </a:p>
      </dgm:t>
    </dgm:pt>
    <dgm:pt modelId="{9751A77E-6DA5-482E-A5F8-80A74D7DD06A}" type="pres">
      <dgm:prSet presAssocID="{729FA7E5-BA4D-4BE8-AF2B-59E1B0A3B00A}" presName="root" presStyleCnt="0"/>
      <dgm:spPr/>
    </dgm:pt>
    <dgm:pt modelId="{D48F8516-92A3-44E4-A43F-BDAED0601158}" type="pres">
      <dgm:prSet presAssocID="{729FA7E5-BA4D-4BE8-AF2B-59E1B0A3B00A}" presName="rootComposite" presStyleCnt="0"/>
      <dgm:spPr/>
    </dgm:pt>
    <dgm:pt modelId="{4AC6D830-2A32-41CF-BEC3-407EFF4920C9}" type="pres">
      <dgm:prSet presAssocID="{729FA7E5-BA4D-4BE8-AF2B-59E1B0A3B00A}" presName="rootText" presStyleLbl="node1" presStyleIdx="0" presStyleCnt="1" custScaleX="136003" custScaleY="61671" custLinFactNeighborX="-9474"/>
      <dgm:spPr/>
      <dgm:t>
        <a:bodyPr/>
        <a:lstStyle/>
        <a:p>
          <a:endParaRPr lang="en-US"/>
        </a:p>
      </dgm:t>
    </dgm:pt>
    <dgm:pt modelId="{FC3B9483-9E5A-4891-975B-2214CC277312}" type="pres">
      <dgm:prSet presAssocID="{729FA7E5-BA4D-4BE8-AF2B-59E1B0A3B00A}" presName="rootConnector" presStyleLbl="node1" presStyleIdx="0" presStyleCnt="1"/>
      <dgm:spPr/>
      <dgm:t>
        <a:bodyPr/>
        <a:lstStyle/>
        <a:p>
          <a:endParaRPr lang="en-US"/>
        </a:p>
      </dgm:t>
    </dgm:pt>
    <dgm:pt modelId="{22ACA1A7-0DE0-4A03-B2C6-05F906CFEA13}" type="pres">
      <dgm:prSet presAssocID="{729FA7E5-BA4D-4BE8-AF2B-59E1B0A3B00A}" presName="childShape" presStyleCnt="0"/>
      <dgm:spPr/>
    </dgm:pt>
    <dgm:pt modelId="{92FB16ED-52F9-428A-8150-6565A2E4C7AB}" type="pres">
      <dgm:prSet presAssocID="{BF6AC351-6149-4552-9220-47EF6F44C5C1}" presName="Name13" presStyleLbl="parChTrans1D2" presStyleIdx="0" presStyleCnt="2"/>
      <dgm:spPr/>
      <dgm:t>
        <a:bodyPr/>
        <a:lstStyle/>
        <a:p>
          <a:endParaRPr lang="en-US"/>
        </a:p>
      </dgm:t>
    </dgm:pt>
    <dgm:pt modelId="{F3096B34-447B-46A6-A745-56BDEBE1786F}" type="pres">
      <dgm:prSet presAssocID="{B67D27F7-FE99-441F-8AB8-6B70C0FDE934}" presName="childText" presStyleLbl="bgAcc1" presStyleIdx="0" presStyleCnt="2" custScaleX="76463" custScaleY="56005" custLinFactNeighborX="9485">
        <dgm:presLayoutVars>
          <dgm:bulletEnabled val="1"/>
        </dgm:presLayoutVars>
      </dgm:prSet>
      <dgm:spPr/>
      <dgm:t>
        <a:bodyPr/>
        <a:lstStyle/>
        <a:p>
          <a:endParaRPr lang="en-US"/>
        </a:p>
      </dgm:t>
    </dgm:pt>
    <dgm:pt modelId="{27C2DC26-851F-4B01-A723-B77DFD81D5DA}" type="pres">
      <dgm:prSet presAssocID="{64BFD8BD-859F-4DA5-B547-8A10BC467A8F}" presName="Name13" presStyleLbl="parChTrans1D2" presStyleIdx="1" presStyleCnt="2"/>
      <dgm:spPr/>
      <dgm:t>
        <a:bodyPr/>
        <a:lstStyle/>
        <a:p>
          <a:endParaRPr lang="en-US"/>
        </a:p>
      </dgm:t>
    </dgm:pt>
    <dgm:pt modelId="{CD59EF59-CEAC-4531-B73E-B9DCBC4EB964}" type="pres">
      <dgm:prSet presAssocID="{94CBF3BF-DDDE-4779-B3CE-506AED135F4D}" presName="childText" presStyleLbl="bgAcc1" presStyleIdx="1" presStyleCnt="2" custScaleX="81335" custScaleY="58967" custLinFactNeighborX="8451" custLinFactNeighborY="-6333">
        <dgm:presLayoutVars>
          <dgm:bulletEnabled val="1"/>
        </dgm:presLayoutVars>
      </dgm:prSet>
      <dgm:spPr/>
      <dgm:t>
        <a:bodyPr/>
        <a:lstStyle/>
        <a:p>
          <a:endParaRPr lang="en-US"/>
        </a:p>
      </dgm:t>
    </dgm:pt>
  </dgm:ptLst>
  <dgm:cxnLst>
    <dgm:cxn modelId="{380E03C8-C4BC-465E-9BF0-A989B5CF3757}" type="presOf" srcId="{64BFD8BD-859F-4DA5-B547-8A10BC467A8F}" destId="{27C2DC26-851F-4B01-A723-B77DFD81D5DA}" srcOrd="0" destOrd="0" presId="urn:microsoft.com/office/officeart/2005/8/layout/hierarchy3"/>
    <dgm:cxn modelId="{7A685E6A-5075-49A3-B3B5-A8DB9C49436A}" type="presOf" srcId="{94CBF3BF-DDDE-4779-B3CE-506AED135F4D}" destId="{CD59EF59-CEAC-4531-B73E-B9DCBC4EB964}" srcOrd="0" destOrd="0" presId="urn:microsoft.com/office/officeart/2005/8/layout/hierarchy3"/>
    <dgm:cxn modelId="{77771355-76CF-4EFD-991A-D5F2C52F0329}" type="presOf" srcId="{729FA7E5-BA4D-4BE8-AF2B-59E1B0A3B00A}" destId="{4AC6D830-2A32-41CF-BEC3-407EFF4920C9}" srcOrd="0" destOrd="0" presId="urn:microsoft.com/office/officeart/2005/8/layout/hierarchy3"/>
    <dgm:cxn modelId="{E9747F13-3040-4702-9510-1879B396B5BA}" type="presOf" srcId="{B67D27F7-FE99-441F-8AB8-6B70C0FDE934}" destId="{F3096B34-447B-46A6-A745-56BDEBE1786F}" srcOrd="0" destOrd="0" presId="urn:microsoft.com/office/officeart/2005/8/layout/hierarchy3"/>
    <dgm:cxn modelId="{1C17F23D-D43C-4C69-B2D6-A9A270956572}" srcId="{E9A5C5A1-28D1-4C56-BF53-800310EB3AB6}" destId="{729FA7E5-BA4D-4BE8-AF2B-59E1B0A3B00A}" srcOrd="0" destOrd="0" parTransId="{F4059816-3DA7-4FA1-81E2-A9D58BD83135}" sibTransId="{F9525767-909E-4505-A559-6FD902067CE1}"/>
    <dgm:cxn modelId="{4223439E-9777-4E9C-A4D4-89C983FC9474}" type="presOf" srcId="{BF6AC351-6149-4552-9220-47EF6F44C5C1}" destId="{92FB16ED-52F9-428A-8150-6565A2E4C7AB}" srcOrd="0" destOrd="0" presId="urn:microsoft.com/office/officeart/2005/8/layout/hierarchy3"/>
    <dgm:cxn modelId="{8587D628-D508-42A7-9D8E-F7B90AEB1A66}" srcId="{729FA7E5-BA4D-4BE8-AF2B-59E1B0A3B00A}" destId="{94CBF3BF-DDDE-4779-B3CE-506AED135F4D}" srcOrd="1" destOrd="0" parTransId="{64BFD8BD-859F-4DA5-B547-8A10BC467A8F}" sibTransId="{8183B342-8D30-430B-B509-E0A8F6E8E17A}"/>
    <dgm:cxn modelId="{774ACBAA-7C26-40A0-A7FB-D30D1286AD86}" type="presOf" srcId="{729FA7E5-BA4D-4BE8-AF2B-59E1B0A3B00A}" destId="{FC3B9483-9E5A-4891-975B-2214CC277312}" srcOrd="1" destOrd="0" presId="urn:microsoft.com/office/officeart/2005/8/layout/hierarchy3"/>
    <dgm:cxn modelId="{AF52AC02-08F7-462C-8364-E34DD6534A07}" type="presOf" srcId="{E9A5C5A1-28D1-4C56-BF53-800310EB3AB6}" destId="{6C0A4417-3539-4AED-B59E-B254D59F54B9}" srcOrd="0" destOrd="0" presId="urn:microsoft.com/office/officeart/2005/8/layout/hierarchy3"/>
    <dgm:cxn modelId="{C0B25943-BB06-439A-BA3A-E6588366E2E5}" srcId="{729FA7E5-BA4D-4BE8-AF2B-59E1B0A3B00A}" destId="{B67D27F7-FE99-441F-8AB8-6B70C0FDE934}" srcOrd="0" destOrd="0" parTransId="{BF6AC351-6149-4552-9220-47EF6F44C5C1}" sibTransId="{7F8A349F-1624-4E77-A41F-343699C738CC}"/>
    <dgm:cxn modelId="{FA372414-9A29-4C49-82D5-F654476A9C49}" type="presParOf" srcId="{6C0A4417-3539-4AED-B59E-B254D59F54B9}" destId="{9751A77E-6DA5-482E-A5F8-80A74D7DD06A}" srcOrd="0" destOrd="0" presId="urn:microsoft.com/office/officeart/2005/8/layout/hierarchy3"/>
    <dgm:cxn modelId="{E1E62BC9-A7E4-454B-9E04-314291A8B4F7}" type="presParOf" srcId="{9751A77E-6DA5-482E-A5F8-80A74D7DD06A}" destId="{D48F8516-92A3-44E4-A43F-BDAED0601158}" srcOrd="0" destOrd="0" presId="urn:microsoft.com/office/officeart/2005/8/layout/hierarchy3"/>
    <dgm:cxn modelId="{6201E829-A415-4C3F-88F9-846C97C330A4}" type="presParOf" srcId="{D48F8516-92A3-44E4-A43F-BDAED0601158}" destId="{4AC6D830-2A32-41CF-BEC3-407EFF4920C9}" srcOrd="0" destOrd="0" presId="urn:microsoft.com/office/officeart/2005/8/layout/hierarchy3"/>
    <dgm:cxn modelId="{B42DAD25-D5B9-43A5-B737-B8D22AE11AC9}" type="presParOf" srcId="{D48F8516-92A3-44E4-A43F-BDAED0601158}" destId="{FC3B9483-9E5A-4891-975B-2214CC277312}" srcOrd="1" destOrd="0" presId="urn:microsoft.com/office/officeart/2005/8/layout/hierarchy3"/>
    <dgm:cxn modelId="{2538CE7E-97F9-458C-9F28-F786BD65B545}" type="presParOf" srcId="{9751A77E-6DA5-482E-A5F8-80A74D7DD06A}" destId="{22ACA1A7-0DE0-4A03-B2C6-05F906CFEA13}" srcOrd="1" destOrd="0" presId="urn:microsoft.com/office/officeart/2005/8/layout/hierarchy3"/>
    <dgm:cxn modelId="{635979F9-A3B7-45FE-8304-13F63360FAD0}" type="presParOf" srcId="{22ACA1A7-0DE0-4A03-B2C6-05F906CFEA13}" destId="{92FB16ED-52F9-428A-8150-6565A2E4C7AB}" srcOrd="0" destOrd="0" presId="urn:microsoft.com/office/officeart/2005/8/layout/hierarchy3"/>
    <dgm:cxn modelId="{4A30E6FD-69C3-4246-9E2A-00C01A2BB936}" type="presParOf" srcId="{22ACA1A7-0DE0-4A03-B2C6-05F906CFEA13}" destId="{F3096B34-447B-46A6-A745-56BDEBE1786F}" srcOrd="1" destOrd="0" presId="urn:microsoft.com/office/officeart/2005/8/layout/hierarchy3"/>
    <dgm:cxn modelId="{BE148D3C-EEC8-4C31-9E1C-C54C3ADB18CB}" type="presParOf" srcId="{22ACA1A7-0DE0-4A03-B2C6-05F906CFEA13}" destId="{27C2DC26-851F-4B01-A723-B77DFD81D5DA}" srcOrd="2" destOrd="0" presId="urn:microsoft.com/office/officeart/2005/8/layout/hierarchy3"/>
    <dgm:cxn modelId="{77689805-0AF1-4A30-B38A-EAE0F3602643}" type="presParOf" srcId="{22ACA1A7-0DE0-4A03-B2C6-05F906CFEA13}" destId="{CD59EF59-CEAC-4531-B73E-B9DCBC4EB964}"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ABC9B2-71A9-40CD-A48D-601F3605361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A3CE6B7-7C85-40F8-9AB4-ABD9F04B8886}">
      <dgm:prSet phldrT="[Text]" custT="1"/>
      <dgm:spPr>
        <a:solidFill>
          <a:schemeClr val="accent3"/>
        </a:solidFill>
        <a:ln>
          <a:solidFill>
            <a:schemeClr val="tx1"/>
          </a:solidFill>
        </a:ln>
      </dgm:spPr>
      <dgm:t>
        <a:bodyPr/>
        <a:lstStyle/>
        <a:p>
          <a:r>
            <a:rPr lang="en-US" sz="1800" dirty="0" smtClean="0"/>
            <a:t>Instructors’ Resource</a:t>
          </a:r>
          <a:endParaRPr lang="en-US" sz="1800" dirty="0"/>
        </a:p>
      </dgm:t>
    </dgm:pt>
    <dgm:pt modelId="{F86AF193-AADD-40C6-8A20-3B162085C39E}" type="parTrans" cxnId="{2E231321-AC91-4BC7-B9F9-43C939427BA3}">
      <dgm:prSet/>
      <dgm:spPr/>
      <dgm:t>
        <a:bodyPr/>
        <a:lstStyle/>
        <a:p>
          <a:endParaRPr lang="en-US"/>
        </a:p>
      </dgm:t>
    </dgm:pt>
    <dgm:pt modelId="{5A8CA412-5661-4A21-8F90-4F89DF0A49BF}" type="sibTrans" cxnId="{2E231321-AC91-4BC7-B9F9-43C939427BA3}">
      <dgm:prSet/>
      <dgm:spPr/>
      <dgm:t>
        <a:bodyPr/>
        <a:lstStyle/>
        <a:p>
          <a:endParaRPr lang="en-US"/>
        </a:p>
      </dgm:t>
    </dgm:pt>
    <dgm:pt modelId="{06339FFA-B258-47C3-A8E0-DFB5E2324412}">
      <dgm:prSet phldrT="[Text]"/>
      <dgm:spPr>
        <a:solidFill>
          <a:schemeClr val="lt1">
            <a:hueOff val="0"/>
            <a:satOff val="0"/>
            <a:lumOff val="0"/>
          </a:schemeClr>
        </a:solidFill>
        <a:ln>
          <a:solidFill>
            <a:schemeClr val="tx1"/>
          </a:solidFill>
        </a:ln>
      </dgm:spPr>
      <dgm:t>
        <a:bodyPr/>
        <a:lstStyle/>
        <a:p>
          <a:r>
            <a:rPr lang="en-US" dirty="0" smtClean="0"/>
            <a:t>Class Approaches</a:t>
          </a:r>
          <a:endParaRPr lang="en-US" dirty="0"/>
        </a:p>
      </dgm:t>
    </dgm:pt>
    <dgm:pt modelId="{DF36FFD0-7E23-4AB1-A0BF-A7C20224A998}" type="parTrans" cxnId="{5D9FBF86-F7B1-4C9C-9487-AEA89AAF9287}">
      <dgm:prSet/>
      <dgm:spPr>
        <a:ln>
          <a:solidFill>
            <a:schemeClr val="tx1"/>
          </a:solidFill>
        </a:ln>
      </dgm:spPr>
      <dgm:t>
        <a:bodyPr/>
        <a:lstStyle/>
        <a:p>
          <a:endParaRPr lang="en-US"/>
        </a:p>
      </dgm:t>
    </dgm:pt>
    <dgm:pt modelId="{84AE0CBB-90C9-4E59-B9FA-345088B91CF0}" type="sibTrans" cxnId="{5D9FBF86-F7B1-4C9C-9487-AEA89AAF9287}">
      <dgm:prSet/>
      <dgm:spPr/>
      <dgm:t>
        <a:bodyPr/>
        <a:lstStyle/>
        <a:p>
          <a:endParaRPr lang="en-US"/>
        </a:p>
      </dgm:t>
    </dgm:pt>
    <dgm:pt modelId="{F97DE228-9C91-40C5-822B-B5423F023316}">
      <dgm:prSet phldrT="[Text]" custT="1"/>
      <dgm:spPr>
        <a:ln>
          <a:solidFill>
            <a:schemeClr val="tx1"/>
          </a:solidFill>
        </a:ln>
      </dgm:spPr>
      <dgm:t>
        <a:bodyPr/>
        <a:lstStyle/>
        <a:p>
          <a:r>
            <a:rPr lang="en-US" sz="1200" b="0" dirty="0" smtClean="0"/>
            <a:t>Applications</a:t>
          </a:r>
          <a:endParaRPr lang="en-US" sz="1200" b="0" dirty="0"/>
        </a:p>
      </dgm:t>
    </dgm:pt>
    <dgm:pt modelId="{F6132588-191D-4FFB-9B58-437FB9D4E149}" type="parTrans" cxnId="{69DE3CE0-E953-42E9-BF7E-8859BD5FD10C}">
      <dgm:prSet/>
      <dgm:spPr>
        <a:ln>
          <a:solidFill>
            <a:schemeClr val="tx1"/>
          </a:solidFill>
        </a:ln>
      </dgm:spPr>
      <dgm:t>
        <a:bodyPr/>
        <a:lstStyle/>
        <a:p>
          <a:endParaRPr lang="en-US"/>
        </a:p>
      </dgm:t>
    </dgm:pt>
    <dgm:pt modelId="{834773CF-909B-42D4-A9CA-0685EC79825A}" type="sibTrans" cxnId="{69DE3CE0-E953-42E9-BF7E-8859BD5FD10C}">
      <dgm:prSet/>
      <dgm:spPr/>
      <dgm:t>
        <a:bodyPr/>
        <a:lstStyle/>
        <a:p>
          <a:endParaRPr lang="en-US"/>
        </a:p>
      </dgm:t>
    </dgm:pt>
    <dgm:pt modelId="{34B8B03C-62E0-4BD2-81DD-4B7557DD790B}">
      <dgm:prSet phldrT="[Text]" custT="1"/>
      <dgm:spPr>
        <a:solidFill>
          <a:schemeClr val="lt1">
            <a:hueOff val="0"/>
            <a:satOff val="0"/>
            <a:lumOff val="0"/>
          </a:schemeClr>
        </a:solidFill>
        <a:ln>
          <a:solidFill>
            <a:schemeClr val="tx1"/>
          </a:solidFill>
        </a:ln>
      </dgm:spPr>
      <dgm:t>
        <a:bodyPr/>
        <a:lstStyle/>
        <a:p>
          <a:r>
            <a:rPr lang="en-US" sz="1200" dirty="0" smtClean="0"/>
            <a:t>Novel Methods</a:t>
          </a:r>
          <a:endParaRPr lang="en-US" sz="1200" dirty="0"/>
        </a:p>
      </dgm:t>
    </dgm:pt>
    <dgm:pt modelId="{801B86C3-6AF6-441D-B896-C338B0F886FB}" type="sibTrans" cxnId="{46314278-9F58-4958-A78D-5023A4B87AAF}">
      <dgm:prSet/>
      <dgm:spPr/>
      <dgm:t>
        <a:bodyPr/>
        <a:lstStyle/>
        <a:p>
          <a:endParaRPr lang="en-US"/>
        </a:p>
      </dgm:t>
    </dgm:pt>
    <dgm:pt modelId="{57BC9B07-5B6D-4341-9562-05EDAFFC0570}" type="parTrans" cxnId="{46314278-9F58-4958-A78D-5023A4B87AAF}">
      <dgm:prSet/>
      <dgm:spPr>
        <a:ln>
          <a:solidFill>
            <a:schemeClr val="tx1"/>
          </a:solidFill>
        </a:ln>
      </dgm:spPr>
      <dgm:t>
        <a:bodyPr/>
        <a:lstStyle/>
        <a:p>
          <a:endParaRPr lang="en-US"/>
        </a:p>
      </dgm:t>
    </dgm:pt>
    <dgm:pt modelId="{720C5B19-D47A-423C-A98B-648159A1FFF2}" type="pres">
      <dgm:prSet presAssocID="{74ABC9B2-71A9-40CD-A48D-601F36053618}" presName="diagram" presStyleCnt="0">
        <dgm:presLayoutVars>
          <dgm:chPref val="1"/>
          <dgm:dir/>
          <dgm:animOne val="branch"/>
          <dgm:animLvl val="lvl"/>
          <dgm:resizeHandles/>
        </dgm:presLayoutVars>
      </dgm:prSet>
      <dgm:spPr/>
      <dgm:t>
        <a:bodyPr/>
        <a:lstStyle/>
        <a:p>
          <a:endParaRPr lang="en-US"/>
        </a:p>
      </dgm:t>
    </dgm:pt>
    <dgm:pt modelId="{A6F29BAF-F86E-496B-8BBD-CC55723D1EE0}" type="pres">
      <dgm:prSet presAssocID="{2A3CE6B7-7C85-40F8-9AB4-ABD9F04B8886}" presName="root" presStyleCnt="0"/>
      <dgm:spPr/>
    </dgm:pt>
    <dgm:pt modelId="{C03F7C36-F6A9-4A8A-B280-A596D7ECC2B0}" type="pres">
      <dgm:prSet presAssocID="{2A3CE6B7-7C85-40F8-9AB4-ABD9F04B8886}" presName="rootComposite" presStyleCnt="0"/>
      <dgm:spPr/>
    </dgm:pt>
    <dgm:pt modelId="{02B56F6F-2B9C-495B-B152-2B402FE48A06}" type="pres">
      <dgm:prSet presAssocID="{2A3CE6B7-7C85-40F8-9AB4-ABD9F04B8886}" presName="rootText" presStyleLbl="node1" presStyleIdx="0" presStyleCnt="1" custScaleX="247831" custScaleY="222913"/>
      <dgm:spPr/>
      <dgm:t>
        <a:bodyPr/>
        <a:lstStyle/>
        <a:p>
          <a:endParaRPr lang="en-US"/>
        </a:p>
      </dgm:t>
    </dgm:pt>
    <dgm:pt modelId="{16D209B6-AC41-4088-B799-F9EA69491149}" type="pres">
      <dgm:prSet presAssocID="{2A3CE6B7-7C85-40F8-9AB4-ABD9F04B8886}" presName="rootConnector" presStyleLbl="node1" presStyleIdx="0" presStyleCnt="1"/>
      <dgm:spPr/>
      <dgm:t>
        <a:bodyPr/>
        <a:lstStyle/>
        <a:p>
          <a:endParaRPr lang="en-US"/>
        </a:p>
      </dgm:t>
    </dgm:pt>
    <dgm:pt modelId="{4DE510F1-992C-45C1-8F49-F470C58AC0ED}" type="pres">
      <dgm:prSet presAssocID="{2A3CE6B7-7C85-40F8-9AB4-ABD9F04B8886}" presName="childShape" presStyleCnt="0"/>
      <dgm:spPr/>
    </dgm:pt>
    <dgm:pt modelId="{2FBD8F0F-BD4F-425C-9529-1D256022202A}" type="pres">
      <dgm:prSet presAssocID="{DF36FFD0-7E23-4AB1-A0BF-A7C20224A998}" presName="Name13" presStyleLbl="parChTrans1D2" presStyleIdx="0" presStyleCnt="3"/>
      <dgm:spPr/>
      <dgm:t>
        <a:bodyPr/>
        <a:lstStyle/>
        <a:p>
          <a:endParaRPr lang="en-US"/>
        </a:p>
      </dgm:t>
    </dgm:pt>
    <dgm:pt modelId="{448C0F16-C519-49B6-8B0A-16653031E462}" type="pres">
      <dgm:prSet presAssocID="{06339FFA-B258-47C3-A8E0-DFB5E2324412}" presName="childText" presStyleLbl="bgAcc1" presStyleIdx="0" presStyleCnt="3" custScaleX="257975" custScaleY="145667">
        <dgm:presLayoutVars>
          <dgm:bulletEnabled val="1"/>
        </dgm:presLayoutVars>
      </dgm:prSet>
      <dgm:spPr/>
      <dgm:t>
        <a:bodyPr/>
        <a:lstStyle/>
        <a:p>
          <a:endParaRPr lang="en-US"/>
        </a:p>
      </dgm:t>
    </dgm:pt>
    <dgm:pt modelId="{F04467EA-40B1-4D7E-A0BA-55F30D094151}" type="pres">
      <dgm:prSet presAssocID="{57BC9B07-5B6D-4341-9562-05EDAFFC0570}" presName="Name13" presStyleLbl="parChTrans1D2" presStyleIdx="1" presStyleCnt="3"/>
      <dgm:spPr/>
      <dgm:t>
        <a:bodyPr/>
        <a:lstStyle/>
        <a:p>
          <a:endParaRPr lang="en-US"/>
        </a:p>
      </dgm:t>
    </dgm:pt>
    <dgm:pt modelId="{A8429DE5-B173-4B55-B11F-97E9F7854A96}" type="pres">
      <dgm:prSet presAssocID="{34B8B03C-62E0-4BD2-81DD-4B7557DD790B}" presName="childText" presStyleLbl="bgAcc1" presStyleIdx="1" presStyleCnt="3" custScaleX="260342" custScaleY="123847">
        <dgm:presLayoutVars>
          <dgm:bulletEnabled val="1"/>
        </dgm:presLayoutVars>
      </dgm:prSet>
      <dgm:spPr/>
      <dgm:t>
        <a:bodyPr/>
        <a:lstStyle/>
        <a:p>
          <a:endParaRPr lang="en-US"/>
        </a:p>
      </dgm:t>
    </dgm:pt>
    <dgm:pt modelId="{441D8F3B-47C6-4DDF-B317-3E1ABD3ACD9C}" type="pres">
      <dgm:prSet presAssocID="{F6132588-191D-4FFB-9B58-437FB9D4E149}" presName="Name13" presStyleLbl="parChTrans1D2" presStyleIdx="2" presStyleCnt="3"/>
      <dgm:spPr/>
      <dgm:t>
        <a:bodyPr/>
        <a:lstStyle/>
        <a:p>
          <a:endParaRPr lang="en-US"/>
        </a:p>
      </dgm:t>
    </dgm:pt>
    <dgm:pt modelId="{1B616ABF-3A06-4180-9B02-4EA8982BC03D}" type="pres">
      <dgm:prSet presAssocID="{F97DE228-9C91-40C5-822B-B5423F023316}" presName="childText" presStyleLbl="bgAcc1" presStyleIdx="2" presStyleCnt="3" custScaleX="260342" custScaleY="151101" custLinFactNeighborY="29976">
        <dgm:presLayoutVars>
          <dgm:bulletEnabled val="1"/>
        </dgm:presLayoutVars>
      </dgm:prSet>
      <dgm:spPr/>
      <dgm:t>
        <a:bodyPr/>
        <a:lstStyle/>
        <a:p>
          <a:endParaRPr lang="en-US"/>
        </a:p>
      </dgm:t>
    </dgm:pt>
  </dgm:ptLst>
  <dgm:cxnLst>
    <dgm:cxn modelId="{09E475AB-1F52-402D-9EE6-0D394475118A}" type="presOf" srcId="{DF36FFD0-7E23-4AB1-A0BF-A7C20224A998}" destId="{2FBD8F0F-BD4F-425C-9529-1D256022202A}" srcOrd="0" destOrd="0" presId="urn:microsoft.com/office/officeart/2005/8/layout/hierarchy3"/>
    <dgm:cxn modelId="{7038D0E8-CEB0-4398-909A-FB485DBDED50}" type="presOf" srcId="{74ABC9B2-71A9-40CD-A48D-601F36053618}" destId="{720C5B19-D47A-423C-A98B-648159A1FFF2}" srcOrd="0" destOrd="0" presId="urn:microsoft.com/office/officeart/2005/8/layout/hierarchy3"/>
    <dgm:cxn modelId="{5EC4D73A-B2DA-4284-BCE5-BA8E913EDE5F}" type="presOf" srcId="{F6132588-191D-4FFB-9B58-437FB9D4E149}" destId="{441D8F3B-47C6-4DDF-B317-3E1ABD3ACD9C}" srcOrd="0" destOrd="0" presId="urn:microsoft.com/office/officeart/2005/8/layout/hierarchy3"/>
    <dgm:cxn modelId="{46314278-9F58-4958-A78D-5023A4B87AAF}" srcId="{2A3CE6B7-7C85-40F8-9AB4-ABD9F04B8886}" destId="{34B8B03C-62E0-4BD2-81DD-4B7557DD790B}" srcOrd="1" destOrd="0" parTransId="{57BC9B07-5B6D-4341-9562-05EDAFFC0570}" sibTransId="{801B86C3-6AF6-441D-B896-C338B0F886FB}"/>
    <dgm:cxn modelId="{C5E479BB-5130-4E07-A83F-D8A1E8F321BD}" type="presOf" srcId="{2A3CE6B7-7C85-40F8-9AB4-ABD9F04B8886}" destId="{02B56F6F-2B9C-495B-B152-2B402FE48A06}" srcOrd="0" destOrd="0" presId="urn:microsoft.com/office/officeart/2005/8/layout/hierarchy3"/>
    <dgm:cxn modelId="{FC28F6D2-0F0E-4021-8864-80618527501A}" type="presOf" srcId="{34B8B03C-62E0-4BD2-81DD-4B7557DD790B}" destId="{A8429DE5-B173-4B55-B11F-97E9F7854A96}" srcOrd="0" destOrd="0" presId="urn:microsoft.com/office/officeart/2005/8/layout/hierarchy3"/>
    <dgm:cxn modelId="{3A739817-C3FF-4AA8-BFAD-64A931026159}" type="presOf" srcId="{2A3CE6B7-7C85-40F8-9AB4-ABD9F04B8886}" destId="{16D209B6-AC41-4088-B799-F9EA69491149}" srcOrd="1" destOrd="0" presId="urn:microsoft.com/office/officeart/2005/8/layout/hierarchy3"/>
    <dgm:cxn modelId="{8A3CB3A4-DABF-4BB0-B5DC-484C106D832C}" type="presOf" srcId="{57BC9B07-5B6D-4341-9562-05EDAFFC0570}" destId="{F04467EA-40B1-4D7E-A0BA-55F30D094151}" srcOrd="0" destOrd="0" presId="urn:microsoft.com/office/officeart/2005/8/layout/hierarchy3"/>
    <dgm:cxn modelId="{295C18F3-053C-4C22-A295-C6C94B2C69C3}" type="presOf" srcId="{06339FFA-B258-47C3-A8E0-DFB5E2324412}" destId="{448C0F16-C519-49B6-8B0A-16653031E462}" srcOrd="0" destOrd="0" presId="urn:microsoft.com/office/officeart/2005/8/layout/hierarchy3"/>
    <dgm:cxn modelId="{69DE3CE0-E953-42E9-BF7E-8859BD5FD10C}" srcId="{2A3CE6B7-7C85-40F8-9AB4-ABD9F04B8886}" destId="{F97DE228-9C91-40C5-822B-B5423F023316}" srcOrd="2" destOrd="0" parTransId="{F6132588-191D-4FFB-9B58-437FB9D4E149}" sibTransId="{834773CF-909B-42D4-A9CA-0685EC79825A}"/>
    <dgm:cxn modelId="{2E231321-AC91-4BC7-B9F9-43C939427BA3}" srcId="{74ABC9B2-71A9-40CD-A48D-601F36053618}" destId="{2A3CE6B7-7C85-40F8-9AB4-ABD9F04B8886}" srcOrd="0" destOrd="0" parTransId="{F86AF193-AADD-40C6-8A20-3B162085C39E}" sibTransId="{5A8CA412-5661-4A21-8F90-4F89DF0A49BF}"/>
    <dgm:cxn modelId="{5D9FBF86-F7B1-4C9C-9487-AEA89AAF9287}" srcId="{2A3CE6B7-7C85-40F8-9AB4-ABD9F04B8886}" destId="{06339FFA-B258-47C3-A8E0-DFB5E2324412}" srcOrd="0" destOrd="0" parTransId="{DF36FFD0-7E23-4AB1-A0BF-A7C20224A998}" sibTransId="{84AE0CBB-90C9-4E59-B9FA-345088B91CF0}"/>
    <dgm:cxn modelId="{18B6D48A-FE68-4A07-BC6E-46F6EE73DE2B}" type="presOf" srcId="{F97DE228-9C91-40C5-822B-B5423F023316}" destId="{1B616ABF-3A06-4180-9B02-4EA8982BC03D}" srcOrd="0" destOrd="0" presId="urn:microsoft.com/office/officeart/2005/8/layout/hierarchy3"/>
    <dgm:cxn modelId="{5B135D6D-C818-4299-B49B-A761F9BF0C3D}" type="presParOf" srcId="{720C5B19-D47A-423C-A98B-648159A1FFF2}" destId="{A6F29BAF-F86E-496B-8BBD-CC55723D1EE0}" srcOrd="0" destOrd="0" presId="urn:microsoft.com/office/officeart/2005/8/layout/hierarchy3"/>
    <dgm:cxn modelId="{F13A24E4-2497-452E-BF68-D48E033E38EF}" type="presParOf" srcId="{A6F29BAF-F86E-496B-8BBD-CC55723D1EE0}" destId="{C03F7C36-F6A9-4A8A-B280-A596D7ECC2B0}" srcOrd="0" destOrd="0" presId="urn:microsoft.com/office/officeart/2005/8/layout/hierarchy3"/>
    <dgm:cxn modelId="{7EF4768A-1FBD-4A6B-AD0F-F835A6C39ED6}" type="presParOf" srcId="{C03F7C36-F6A9-4A8A-B280-A596D7ECC2B0}" destId="{02B56F6F-2B9C-495B-B152-2B402FE48A06}" srcOrd="0" destOrd="0" presId="urn:microsoft.com/office/officeart/2005/8/layout/hierarchy3"/>
    <dgm:cxn modelId="{67A09936-1690-4CB4-99BA-00D902390601}" type="presParOf" srcId="{C03F7C36-F6A9-4A8A-B280-A596D7ECC2B0}" destId="{16D209B6-AC41-4088-B799-F9EA69491149}" srcOrd="1" destOrd="0" presId="urn:microsoft.com/office/officeart/2005/8/layout/hierarchy3"/>
    <dgm:cxn modelId="{0D2FC5A3-5DFB-41DC-AE7B-3B0805AA13E7}" type="presParOf" srcId="{A6F29BAF-F86E-496B-8BBD-CC55723D1EE0}" destId="{4DE510F1-992C-45C1-8F49-F470C58AC0ED}" srcOrd="1" destOrd="0" presId="urn:microsoft.com/office/officeart/2005/8/layout/hierarchy3"/>
    <dgm:cxn modelId="{51E43AD2-8615-44A1-9DE8-6A12D2AB1234}" type="presParOf" srcId="{4DE510F1-992C-45C1-8F49-F470C58AC0ED}" destId="{2FBD8F0F-BD4F-425C-9529-1D256022202A}" srcOrd="0" destOrd="0" presId="urn:microsoft.com/office/officeart/2005/8/layout/hierarchy3"/>
    <dgm:cxn modelId="{52D3C70D-C348-48E6-B9B1-C86C569C7D42}" type="presParOf" srcId="{4DE510F1-992C-45C1-8F49-F470C58AC0ED}" destId="{448C0F16-C519-49B6-8B0A-16653031E462}" srcOrd="1" destOrd="0" presId="urn:microsoft.com/office/officeart/2005/8/layout/hierarchy3"/>
    <dgm:cxn modelId="{422604CC-D01C-40F2-914B-066FD6408266}" type="presParOf" srcId="{4DE510F1-992C-45C1-8F49-F470C58AC0ED}" destId="{F04467EA-40B1-4D7E-A0BA-55F30D094151}" srcOrd="2" destOrd="0" presId="urn:microsoft.com/office/officeart/2005/8/layout/hierarchy3"/>
    <dgm:cxn modelId="{38700F12-9FB2-4187-B506-2989B1C15072}" type="presParOf" srcId="{4DE510F1-992C-45C1-8F49-F470C58AC0ED}" destId="{A8429DE5-B173-4B55-B11F-97E9F7854A96}" srcOrd="3" destOrd="0" presId="urn:microsoft.com/office/officeart/2005/8/layout/hierarchy3"/>
    <dgm:cxn modelId="{E9790AD7-F748-43AA-B7B3-93F4AB0D28E5}" type="presParOf" srcId="{4DE510F1-992C-45C1-8F49-F470C58AC0ED}" destId="{441D8F3B-47C6-4DDF-B317-3E1ABD3ACD9C}" srcOrd="4" destOrd="0" presId="urn:microsoft.com/office/officeart/2005/8/layout/hierarchy3"/>
    <dgm:cxn modelId="{1B8F0DFB-A0A0-4190-810A-29DBE6B5DD77}" type="presParOf" srcId="{4DE510F1-992C-45C1-8F49-F470C58AC0ED}" destId="{1B616ABF-3A06-4180-9B02-4EA8982BC03D}" srcOrd="5"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6F6F-2B9C-495B-B152-2B402FE48A06}">
      <dsp:nvSpPr>
        <dsp:cNvPr id="0" name=""/>
        <dsp:cNvSpPr/>
      </dsp:nvSpPr>
      <dsp:spPr>
        <a:xfrm>
          <a:off x="386941" y="348"/>
          <a:ext cx="1076792" cy="400905"/>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SARIS</a:t>
          </a:r>
          <a:endParaRPr lang="en-US" sz="2400" kern="1200" dirty="0"/>
        </a:p>
      </dsp:txBody>
      <dsp:txXfrm>
        <a:off x="398683" y="12090"/>
        <a:ext cx="1053308" cy="377421"/>
      </dsp:txXfrm>
    </dsp:sp>
    <dsp:sp modelId="{2FBD8F0F-BD4F-425C-9529-1D256022202A}">
      <dsp:nvSpPr>
        <dsp:cNvPr id="0" name=""/>
        <dsp:cNvSpPr/>
      </dsp:nvSpPr>
      <dsp:spPr>
        <a:xfrm>
          <a:off x="494620" y="401254"/>
          <a:ext cx="107679" cy="300679"/>
        </a:xfrm>
        <a:custGeom>
          <a:avLst/>
          <a:gdLst/>
          <a:ahLst/>
          <a:cxnLst/>
          <a:rect l="0" t="0" r="0" b="0"/>
          <a:pathLst>
            <a:path>
              <a:moveTo>
                <a:pt x="0" y="0"/>
              </a:moveTo>
              <a:lnTo>
                <a:pt x="0" y="300679"/>
              </a:lnTo>
              <a:lnTo>
                <a:pt x="107679" y="30067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48C0F16-C519-49B6-8B0A-16653031E462}">
      <dsp:nvSpPr>
        <dsp:cNvPr id="0" name=""/>
        <dsp:cNvSpPr/>
      </dsp:nvSpPr>
      <dsp:spPr>
        <a:xfrm>
          <a:off x="602299" y="501481"/>
          <a:ext cx="861434" cy="400905"/>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Leveling up</a:t>
          </a:r>
          <a:endParaRPr lang="en-US" sz="1300" kern="1200" dirty="0"/>
        </a:p>
      </dsp:txBody>
      <dsp:txXfrm>
        <a:off x="614041" y="513223"/>
        <a:ext cx="837950" cy="377421"/>
      </dsp:txXfrm>
    </dsp:sp>
    <dsp:sp modelId="{F04467EA-40B1-4D7E-A0BA-55F30D094151}">
      <dsp:nvSpPr>
        <dsp:cNvPr id="0" name=""/>
        <dsp:cNvSpPr/>
      </dsp:nvSpPr>
      <dsp:spPr>
        <a:xfrm>
          <a:off x="494620" y="401254"/>
          <a:ext cx="107679" cy="801811"/>
        </a:xfrm>
        <a:custGeom>
          <a:avLst/>
          <a:gdLst/>
          <a:ahLst/>
          <a:cxnLst/>
          <a:rect l="0" t="0" r="0" b="0"/>
          <a:pathLst>
            <a:path>
              <a:moveTo>
                <a:pt x="0" y="0"/>
              </a:moveTo>
              <a:lnTo>
                <a:pt x="0" y="801811"/>
              </a:lnTo>
              <a:lnTo>
                <a:pt x="107679" y="801811"/>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8429DE5-B173-4B55-B11F-97E9F7854A96}">
      <dsp:nvSpPr>
        <dsp:cNvPr id="0" name=""/>
        <dsp:cNvSpPr/>
      </dsp:nvSpPr>
      <dsp:spPr>
        <a:xfrm>
          <a:off x="602299" y="1002613"/>
          <a:ext cx="915758" cy="400905"/>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Student Skill Analysis</a:t>
          </a:r>
          <a:endParaRPr lang="en-US" sz="1200" kern="1200" dirty="0"/>
        </a:p>
      </dsp:txBody>
      <dsp:txXfrm>
        <a:off x="614041" y="1014355"/>
        <a:ext cx="892274" cy="377421"/>
      </dsp:txXfrm>
    </dsp:sp>
    <dsp:sp modelId="{CBF776A5-0DA1-42B0-9E5D-67C36DFB1018}">
      <dsp:nvSpPr>
        <dsp:cNvPr id="0" name=""/>
        <dsp:cNvSpPr/>
      </dsp:nvSpPr>
      <dsp:spPr>
        <a:xfrm>
          <a:off x="494620" y="401254"/>
          <a:ext cx="107679" cy="1302943"/>
        </a:xfrm>
        <a:custGeom>
          <a:avLst/>
          <a:gdLst/>
          <a:ahLst/>
          <a:cxnLst/>
          <a:rect l="0" t="0" r="0" b="0"/>
          <a:pathLst>
            <a:path>
              <a:moveTo>
                <a:pt x="0" y="0"/>
              </a:moveTo>
              <a:lnTo>
                <a:pt x="0" y="1302943"/>
              </a:lnTo>
              <a:lnTo>
                <a:pt x="107679" y="130294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86B7AD4-4805-4367-AFCB-2FDF5500AD2B}">
      <dsp:nvSpPr>
        <dsp:cNvPr id="0" name=""/>
        <dsp:cNvSpPr/>
      </dsp:nvSpPr>
      <dsp:spPr>
        <a:xfrm>
          <a:off x="602299" y="1503745"/>
          <a:ext cx="861434" cy="400905"/>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Homework</a:t>
          </a:r>
          <a:endParaRPr lang="en-US" sz="1200" kern="1200" dirty="0"/>
        </a:p>
      </dsp:txBody>
      <dsp:txXfrm>
        <a:off x="614041" y="1515487"/>
        <a:ext cx="837950" cy="377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6D830-2A32-41CF-BEC3-407EFF4920C9}">
      <dsp:nvSpPr>
        <dsp:cNvPr id="0" name=""/>
        <dsp:cNvSpPr/>
      </dsp:nvSpPr>
      <dsp:spPr>
        <a:xfrm>
          <a:off x="0" y="172610"/>
          <a:ext cx="2054873" cy="465894"/>
        </a:xfrm>
        <a:prstGeom prst="roundRect">
          <a:avLst>
            <a:gd name="adj" fmla="val 10000"/>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Hypertextbook</a:t>
          </a:r>
          <a:endParaRPr lang="en-US" sz="2200" kern="1200" dirty="0"/>
        </a:p>
      </dsp:txBody>
      <dsp:txXfrm>
        <a:off x="13646" y="186256"/>
        <a:ext cx="2027581" cy="438602"/>
      </dsp:txXfrm>
    </dsp:sp>
    <dsp:sp modelId="{92FB16ED-52F9-428A-8150-6565A2E4C7AB}">
      <dsp:nvSpPr>
        <dsp:cNvPr id="0" name=""/>
        <dsp:cNvSpPr/>
      </dsp:nvSpPr>
      <dsp:spPr>
        <a:xfrm>
          <a:off x="205487" y="638505"/>
          <a:ext cx="321397" cy="400408"/>
        </a:xfrm>
        <a:custGeom>
          <a:avLst/>
          <a:gdLst/>
          <a:ahLst/>
          <a:cxnLst/>
          <a:rect l="0" t="0" r="0" b="0"/>
          <a:pathLst>
            <a:path>
              <a:moveTo>
                <a:pt x="0" y="0"/>
              </a:moveTo>
              <a:lnTo>
                <a:pt x="0" y="400408"/>
              </a:lnTo>
              <a:lnTo>
                <a:pt x="321397" y="40040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3096B34-447B-46A6-A745-56BDEBE1786F}">
      <dsp:nvSpPr>
        <dsp:cNvPr id="0" name=""/>
        <dsp:cNvSpPr/>
      </dsp:nvSpPr>
      <dsp:spPr>
        <a:xfrm>
          <a:off x="526885" y="827368"/>
          <a:ext cx="924225" cy="423090"/>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Core</a:t>
          </a:r>
          <a:r>
            <a:rPr lang="en-US" sz="1200" kern="1200" dirty="0" smtClean="0"/>
            <a:t> Resources</a:t>
          </a:r>
          <a:endParaRPr lang="en-US" sz="1200" kern="1200" dirty="0"/>
        </a:p>
      </dsp:txBody>
      <dsp:txXfrm>
        <a:off x="539277" y="839760"/>
        <a:ext cx="899441" cy="398306"/>
      </dsp:txXfrm>
    </dsp:sp>
    <dsp:sp modelId="{27C2DC26-851F-4B01-A723-B77DFD81D5DA}">
      <dsp:nvSpPr>
        <dsp:cNvPr id="0" name=""/>
        <dsp:cNvSpPr/>
      </dsp:nvSpPr>
      <dsp:spPr>
        <a:xfrm>
          <a:off x="205487" y="638505"/>
          <a:ext cx="308899" cy="975707"/>
        </a:xfrm>
        <a:custGeom>
          <a:avLst/>
          <a:gdLst/>
          <a:ahLst/>
          <a:cxnLst/>
          <a:rect l="0" t="0" r="0" b="0"/>
          <a:pathLst>
            <a:path>
              <a:moveTo>
                <a:pt x="0" y="0"/>
              </a:moveTo>
              <a:lnTo>
                <a:pt x="0" y="975707"/>
              </a:lnTo>
              <a:lnTo>
                <a:pt x="308899" y="97570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D59EF59-CEAC-4531-B73E-B9DCBC4EB964}">
      <dsp:nvSpPr>
        <dsp:cNvPr id="0" name=""/>
        <dsp:cNvSpPr/>
      </dsp:nvSpPr>
      <dsp:spPr>
        <a:xfrm>
          <a:off x="514387" y="1391479"/>
          <a:ext cx="983114" cy="445467"/>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Customized </a:t>
          </a:r>
          <a:r>
            <a:rPr lang="en-US" sz="1600" b="1" kern="1200" dirty="0" err="1" smtClean="0"/>
            <a:t>Wikitexts</a:t>
          </a:r>
          <a:endParaRPr lang="en-US" sz="1600" b="1" kern="1200" dirty="0"/>
        </a:p>
      </dsp:txBody>
      <dsp:txXfrm>
        <a:off x="527434" y="1404526"/>
        <a:ext cx="957020" cy="419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6F6F-2B9C-495B-B152-2B402FE48A06}">
      <dsp:nvSpPr>
        <dsp:cNvPr id="0" name=""/>
        <dsp:cNvSpPr/>
      </dsp:nvSpPr>
      <dsp:spPr>
        <a:xfrm>
          <a:off x="105807" y="87"/>
          <a:ext cx="1261440" cy="567304"/>
        </a:xfrm>
        <a:prstGeom prst="roundRect">
          <a:avLst>
            <a:gd name="adj" fmla="val 10000"/>
          </a:avLst>
        </a:prstGeom>
        <a:solidFill>
          <a:schemeClr val="accent3"/>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Instructors’ Resource</a:t>
          </a:r>
          <a:endParaRPr lang="en-US" sz="1800" kern="1200" dirty="0"/>
        </a:p>
      </dsp:txBody>
      <dsp:txXfrm>
        <a:off x="122423" y="16703"/>
        <a:ext cx="1228208" cy="534072"/>
      </dsp:txXfrm>
    </dsp:sp>
    <dsp:sp modelId="{2FBD8F0F-BD4F-425C-9529-1D256022202A}">
      <dsp:nvSpPr>
        <dsp:cNvPr id="0" name=""/>
        <dsp:cNvSpPr/>
      </dsp:nvSpPr>
      <dsp:spPr>
        <a:xfrm>
          <a:off x="231951" y="567392"/>
          <a:ext cx="126144" cy="248982"/>
        </a:xfrm>
        <a:custGeom>
          <a:avLst/>
          <a:gdLst/>
          <a:ahLst/>
          <a:cxnLst/>
          <a:rect l="0" t="0" r="0" b="0"/>
          <a:pathLst>
            <a:path>
              <a:moveTo>
                <a:pt x="0" y="0"/>
              </a:moveTo>
              <a:lnTo>
                <a:pt x="0" y="248982"/>
              </a:lnTo>
              <a:lnTo>
                <a:pt x="126144" y="24898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48C0F16-C519-49B6-8B0A-16653031E462}">
      <dsp:nvSpPr>
        <dsp:cNvPr id="0" name=""/>
        <dsp:cNvSpPr/>
      </dsp:nvSpPr>
      <dsp:spPr>
        <a:xfrm>
          <a:off x="358095" y="631016"/>
          <a:ext cx="1050458" cy="370716"/>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kern="1200" dirty="0" smtClean="0"/>
            <a:t>Class Approaches</a:t>
          </a:r>
          <a:endParaRPr lang="en-US" sz="1100" kern="1200" dirty="0"/>
        </a:p>
      </dsp:txBody>
      <dsp:txXfrm>
        <a:off x="368953" y="641874"/>
        <a:ext cx="1028742" cy="349000"/>
      </dsp:txXfrm>
    </dsp:sp>
    <dsp:sp modelId="{F04467EA-40B1-4D7E-A0BA-55F30D094151}">
      <dsp:nvSpPr>
        <dsp:cNvPr id="0" name=""/>
        <dsp:cNvSpPr/>
      </dsp:nvSpPr>
      <dsp:spPr>
        <a:xfrm>
          <a:off x="231951" y="567392"/>
          <a:ext cx="126144" cy="655557"/>
        </a:xfrm>
        <a:custGeom>
          <a:avLst/>
          <a:gdLst/>
          <a:ahLst/>
          <a:cxnLst/>
          <a:rect l="0" t="0" r="0" b="0"/>
          <a:pathLst>
            <a:path>
              <a:moveTo>
                <a:pt x="0" y="0"/>
              </a:moveTo>
              <a:lnTo>
                <a:pt x="0" y="655557"/>
              </a:lnTo>
              <a:lnTo>
                <a:pt x="126144" y="65555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8429DE5-B173-4B55-B11F-97E9F7854A96}">
      <dsp:nvSpPr>
        <dsp:cNvPr id="0" name=""/>
        <dsp:cNvSpPr/>
      </dsp:nvSpPr>
      <dsp:spPr>
        <a:xfrm>
          <a:off x="358095" y="1065356"/>
          <a:ext cx="1060096" cy="315185"/>
        </a:xfrm>
        <a:prstGeom prst="roundRect">
          <a:avLst>
            <a:gd name="adj" fmla="val 10000"/>
          </a:avLst>
        </a:prstGeom>
        <a:solidFill>
          <a:schemeClr val="lt1">
            <a:hueOff val="0"/>
            <a:satOff val="0"/>
            <a:lum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Novel Methods</a:t>
          </a:r>
          <a:endParaRPr lang="en-US" sz="1200" kern="1200" dirty="0"/>
        </a:p>
      </dsp:txBody>
      <dsp:txXfrm>
        <a:off x="367326" y="1074587"/>
        <a:ext cx="1041634" cy="296723"/>
      </dsp:txXfrm>
    </dsp:sp>
    <dsp:sp modelId="{441D8F3B-47C6-4DDF-B317-3E1ABD3ACD9C}">
      <dsp:nvSpPr>
        <dsp:cNvPr id="0" name=""/>
        <dsp:cNvSpPr/>
      </dsp:nvSpPr>
      <dsp:spPr>
        <a:xfrm>
          <a:off x="231951" y="567392"/>
          <a:ext cx="126144" cy="1069134"/>
        </a:xfrm>
        <a:custGeom>
          <a:avLst/>
          <a:gdLst/>
          <a:ahLst/>
          <a:cxnLst/>
          <a:rect l="0" t="0" r="0" b="0"/>
          <a:pathLst>
            <a:path>
              <a:moveTo>
                <a:pt x="0" y="0"/>
              </a:moveTo>
              <a:lnTo>
                <a:pt x="0" y="1069134"/>
              </a:lnTo>
              <a:lnTo>
                <a:pt x="126144" y="106913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B616ABF-3A06-4180-9B02-4EA8982BC03D}">
      <dsp:nvSpPr>
        <dsp:cNvPr id="0" name=""/>
        <dsp:cNvSpPr/>
      </dsp:nvSpPr>
      <dsp:spPr>
        <a:xfrm>
          <a:off x="358095" y="1444253"/>
          <a:ext cx="1060096" cy="384546"/>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0" kern="1200" dirty="0" smtClean="0"/>
            <a:t>Applications</a:t>
          </a:r>
          <a:endParaRPr lang="en-US" sz="1200" b="0" kern="1200" dirty="0"/>
        </a:p>
      </dsp:txBody>
      <dsp:txXfrm>
        <a:off x="369358" y="1455516"/>
        <a:ext cx="1037570" cy="362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BF669-C360-495A-ACC6-FE34D14B5F84}" type="datetimeFigureOut">
              <a:rPr lang="en-US" smtClean="0"/>
              <a:pPr/>
              <a:t>4/26/12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080EC-EC2A-4241-A9F6-80425AB361D7}" type="slidenum">
              <a:rPr lang="en-US" smtClean="0"/>
              <a:pPr/>
              <a:t>‹#›</a:t>
            </a:fld>
            <a:endParaRPr lang="en-US"/>
          </a:p>
        </p:txBody>
      </p:sp>
    </p:spTree>
    <p:extLst>
      <p:ext uri="{BB962C8B-B14F-4D97-AF65-F5344CB8AC3E}">
        <p14:creationId xmlns:p14="http://schemas.microsoft.com/office/powerpoint/2010/main" val="157033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2AF5B2EF-A326-404E-88C5-8D514E98336D}"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1B3C2B64-BBA6-4A98-9821-89924381C1C2}"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smtClean="0">
                <a:latin typeface="Arial" charset="0"/>
                <a:ea typeface="ＭＳ Ｐゴシック" pitchFamily="34" charset="-128"/>
                <a:cs typeface="Arial" charset="0"/>
              </a:rPr>
              <a:t>Wikis are a great way to get everyone involved in learning by encouraging students to create knowledge, rather than passively absorb it. The wiki can come to be seen as an ever growing database, a review source, and a message board for the entire class.</a:t>
            </a:r>
          </a:p>
          <a:p>
            <a:endParaRPr lang="en-US"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CFBAE444-3A0B-418B-9B02-BC4148C66890}"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F9520B80-BDF9-429E-A7B0-3F2EE938D5E9}"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A18BD660-56AA-412F-B1B0-0E5E2FD84A65}"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B5F17FD0-336E-4D00-8A6C-DAA7B9FF8F92}"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D1991AAF-B8AD-43C9-9FCD-E25ABDDBD9B3}"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A3886D9D-92CE-488F-BEEA-A2B218EDCD99}"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54A16CB8-2E15-4EDB-AC0E-91C96219CA7A}"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15ABE41-BDBA-4220-9594-39EEFF4D7249}"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8BBB7F07-CFE9-41A3-808D-3DE2C0E67924}"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9859CA21-25D4-4314-8E40-BAA5560CB353}"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5E0B9BD4-6EBB-47B3-AC46-E2522BECB0E0}"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FB5E24C9-4444-4120-8C68-348F974EAFA8}"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BEB4A83D-4D96-4AFD-AE5A-C17B6463F8CD}"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D836DC7E-66CD-42D4-B8AD-AF46489BD8AB}"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E7913FE1-3490-4F68-9472-518FFA88C6AF}" type="slidenum">
              <a:rPr lang="en-US" smtClean="0">
                <a:ea typeface="ＭＳ Ｐゴシック" pitchFamily="34" charset="-128"/>
              </a:rPr>
              <a:pPr/>
              <a:t>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165067B1-497D-42C4-B1F2-B029046DC5C4}"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1E54C-0E4A-497F-ABF7-32E5F725EC3A}"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E54C-0E4A-497F-ABF7-32E5F725EC3A}"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E54C-0E4A-497F-ABF7-32E5F725EC3A}"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FE1C4B-8D3F-4B85-8F0B-E73BA0A96E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DE015C-8B24-4B49-90E4-0D62190DA6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1E54C-0E4A-497F-ABF7-32E5F725EC3A}"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1E54C-0E4A-497F-ABF7-32E5F725EC3A}" type="datetimeFigureOut">
              <a:rPr lang="en-US" smtClean="0"/>
              <a:pPr/>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1E54C-0E4A-497F-ABF7-32E5F725EC3A}"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1E54C-0E4A-497F-ABF7-32E5F725EC3A}" type="datetimeFigureOut">
              <a:rPr lang="en-US" smtClean="0"/>
              <a:pPr/>
              <a:t>4/26/12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1E54C-0E4A-497F-ABF7-32E5F725EC3A}" type="datetimeFigureOut">
              <a:rPr lang="en-US" smtClean="0"/>
              <a:pPr/>
              <a:t>4/26/12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E54C-0E4A-497F-ABF7-32E5F725EC3A}" type="datetimeFigureOut">
              <a:rPr lang="en-US" smtClean="0"/>
              <a:pPr/>
              <a:t>4/26/12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E54C-0E4A-497F-ABF7-32E5F725EC3A}"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1E54C-0E4A-497F-ABF7-32E5F725EC3A}" type="datetimeFigureOut">
              <a:rPr lang="en-US" smtClean="0"/>
              <a:pPr/>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98DE1-70F0-4B09-9569-1BEEFD014D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2.pn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jpeg"/><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8" descr="C:\Users\Delmar Larsen\Desktop\cloud2.jpg"/>
          <p:cNvPicPr>
            <a:picLocks noChangeAspect="1" noChangeArrowheads="1"/>
          </p:cNvPicPr>
          <p:nvPr userDrawn="1"/>
        </p:nvPicPr>
        <p:blipFill>
          <a:blip r:embed="rId15" cstate="print"/>
          <a:srcRect/>
          <a:stretch>
            <a:fillRect/>
          </a:stretch>
        </p:blipFill>
        <p:spPr bwMode="auto">
          <a:xfrm>
            <a:off x="0" y="0"/>
            <a:ext cx="9144000" cy="6768703"/>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E54C-0E4A-497F-ABF7-32E5F725EC3A}" type="datetimeFigureOut">
              <a:rPr lang="en-US" smtClean="0"/>
              <a:pPr/>
              <a:t>4/26/12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98DE1-70F0-4B09-9569-1BEEFD014D2D}" type="slidenum">
              <a:rPr lang="en-US" smtClean="0"/>
              <a:pPr/>
              <a:t>‹#›</a:t>
            </a:fld>
            <a:endParaRPr lang="en-US"/>
          </a:p>
        </p:txBody>
      </p:sp>
      <p:pic>
        <p:nvPicPr>
          <p:cNvPr id="1026" name="Picture 2"/>
          <p:cNvPicPr>
            <a:picLocks noChangeAspect="1" noChangeArrowheads="1"/>
          </p:cNvPicPr>
          <p:nvPr userDrawn="1"/>
        </p:nvPicPr>
        <p:blipFill>
          <a:blip r:embed="rId16" cstate="print"/>
          <a:srcRect/>
          <a:stretch>
            <a:fillRect/>
          </a:stretch>
        </p:blipFill>
        <p:spPr bwMode="auto">
          <a:xfrm>
            <a:off x="0" y="6172200"/>
            <a:ext cx="9144000" cy="685800"/>
          </a:xfrm>
          <a:prstGeom prst="rect">
            <a:avLst/>
          </a:prstGeom>
          <a:noFill/>
          <a:ln w="9525">
            <a:noFill/>
            <a:miter lim="800000"/>
            <a:headEnd/>
            <a:tailEnd/>
          </a:ln>
        </p:spPr>
      </p:pic>
      <p:pic>
        <p:nvPicPr>
          <p:cNvPr id="1033" name="Picture 9" descr="C:\Users\Delmar Larsen\Desktop\expanded_logo_black.png"/>
          <p:cNvPicPr>
            <a:picLocks noChangeAspect="1" noChangeArrowheads="1"/>
          </p:cNvPicPr>
          <p:nvPr userDrawn="1"/>
        </p:nvPicPr>
        <p:blipFill>
          <a:blip r:embed="rId17" cstate="print"/>
          <a:srcRect/>
          <a:stretch>
            <a:fillRect/>
          </a:stretch>
        </p:blipFill>
        <p:spPr bwMode="auto">
          <a:xfrm>
            <a:off x="7165831" y="6281652"/>
            <a:ext cx="1886726" cy="482600"/>
          </a:xfrm>
          <a:prstGeom prst="rect">
            <a:avLst/>
          </a:prstGeom>
          <a:noFill/>
        </p:spPr>
      </p:pic>
      <p:pic>
        <p:nvPicPr>
          <p:cNvPr id="16" name="Picture 6" descr="E:\Dropbox\Delmar's Dropbox\Projects\DTP\STEMWikis\ChemWiki\Figures\Logos\Logos\Current\DTP.Full.png"/>
          <p:cNvPicPr>
            <a:picLocks noChangeAspect="1" noChangeArrowheads="1"/>
          </p:cNvPicPr>
          <p:nvPr userDrawn="1"/>
        </p:nvPicPr>
        <p:blipFill>
          <a:blip r:embed="rId18" cstate="print"/>
          <a:srcRect/>
          <a:stretch>
            <a:fillRect/>
          </a:stretch>
        </p:blipFill>
        <p:spPr bwMode="auto">
          <a:xfrm>
            <a:off x="85896" y="6232699"/>
            <a:ext cx="2470177" cy="583735"/>
          </a:xfrm>
          <a:prstGeom prst="rect">
            <a:avLst/>
          </a:prstGeom>
          <a:noFill/>
        </p:spPr>
      </p:pic>
      <p:sp>
        <p:nvSpPr>
          <p:cNvPr id="18" name="TextBox 17"/>
          <p:cNvSpPr txBox="1"/>
          <p:nvPr userDrawn="1"/>
        </p:nvSpPr>
        <p:spPr>
          <a:xfrm>
            <a:off x="3276600" y="6324600"/>
            <a:ext cx="3124200" cy="381000"/>
          </a:xfrm>
          <a:prstGeom prst="rect">
            <a:avLst/>
          </a:prstGeom>
          <a:noFill/>
        </p:spPr>
        <p:txBody>
          <a:bodyPr wrap="square" rtlCol="0">
            <a:spAutoFit/>
          </a:bodyPr>
          <a:lstStyle/>
          <a:p>
            <a:r>
              <a:rPr lang="en-US" b="1" dirty="0" smtClean="0">
                <a:solidFill>
                  <a:srgbClr val="FFFF00"/>
                </a:solidFill>
              </a:rPr>
              <a:t>http://ChemWiki.ucdavis.edu</a:t>
            </a:r>
            <a:endParaRPr lang="en-US"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3" Type="http://schemas.openxmlformats.org/officeDocument/2006/relationships/hyperlink" Target="http://chemwiki.ucdavis.edu/User:Geal_Ozery" TargetMode="External"/><Relationship Id="rId121" Type="http://schemas.openxmlformats.org/officeDocument/2006/relationships/hyperlink" Target="http://chemwiki.ucdavis.edu/User:Steffanie_Long" TargetMode="External"/><Relationship Id="rId178" Type="http://schemas.openxmlformats.org/officeDocument/2006/relationships/hyperlink" Target="http://chemwiki.ucdavis.edu/User:Pamela_Chacha" TargetMode="External"/><Relationship Id="rId70" Type="http://schemas.openxmlformats.org/officeDocument/2006/relationships/hyperlink" Target="http://chemwiki.ucdavis.edu/User:smgottlieb" TargetMode="External"/><Relationship Id="rId94" Type="http://schemas.openxmlformats.org/officeDocument/2006/relationships/hyperlink" Target="http://chemwiki.ucdavis.edu/User:Albert_Law" TargetMode="External"/><Relationship Id="rId7" Type="http://schemas.openxmlformats.org/officeDocument/2006/relationships/hyperlink" Target="http://chemwiki.ucdavis.edu/User:Osibanjo_Richard" TargetMode="External"/><Relationship Id="rId74" Type="http://schemas.openxmlformats.org/officeDocument/2006/relationships/hyperlink" Target="http://chemwiki.ucdavis.edu/User:Kirtan_Patel" TargetMode="External"/><Relationship Id="rId102" Type="http://schemas.openxmlformats.org/officeDocument/2006/relationships/hyperlink" Target="http://chemwiki.ucdavis.edu/User:Skender_Najibi" TargetMode="External"/><Relationship Id="rId169" Type="http://schemas.openxmlformats.org/officeDocument/2006/relationships/hyperlink" Target="http://chemwiki.ucdavis.edu/User:wahmad" TargetMode="External"/><Relationship Id="rId106" Type="http://schemas.openxmlformats.org/officeDocument/2006/relationships/hyperlink" Target="http://chemwiki.ucdavis.edu/User:Saul_Jacob" TargetMode="External"/><Relationship Id="rId119" Type="http://schemas.openxmlformats.org/officeDocument/2006/relationships/hyperlink" Target="http://chemwiki.ucdavis.edu/User:Vicky_Vo" TargetMode="External"/><Relationship Id="rId138" Type="http://schemas.openxmlformats.org/officeDocument/2006/relationships/hyperlink" Target="http://chemwiki.ucdavis.edu/User:Anastasiya_Kamenko" TargetMode="External"/><Relationship Id="rId181" Type="http://schemas.openxmlformats.org/officeDocument/2006/relationships/hyperlink" Target="http://chemwiki.ucdavis.edu/User:Evelyn_Hang" TargetMode="External"/><Relationship Id="rId128" Type="http://schemas.openxmlformats.org/officeDocument/2006/relationships/hyperlink" Target="http://chemwiki.ucdavis.edu/User:Brittani_Farqumarson" TargetMode="External"/><Relationship Id="rId221" Type="http://schemas.openxmlformats.org/officeDocument/2006/relationships/hyperlink" Target="http://chemwiki.ucdavis.edu/User:Chettra_Prum" TargetMode="External"/><Relationship Id="rId17" Type="http://schemas.openxmlformats.org/officeDocument/2006/relationships/hyperlink" Target="http://chemwiki.ucdavis.edu/User:Ezen_Choo" TargetMode="External"/><Relationship Id="rId225" Type="http://schemas.openxmlformats.org/officeDocument/2006/relationships/hyperlink" Target="http://chemwiki.ucdavis.edu/User:Sana_Akhtar" TargetMode="External"/><Relationship Id="rId107" Type="http://schemas.openxmlformats.org/officeDocument/2006/relationships/hyperlink" Target="http://chemwiki.ucdavis.edu/User:Hai_Le" TargetMode="External"/><Relationship Id="rId71" Type="http://schemas.openxmlformats.org/officeDocument/2006/relationships/hyperlink" Target="http://chemwiki.ucdavis.edu/User:Aimee_Kindel" TargetMode="External"/><Relationship Id="rId142" Type="http://schemas.openxmlformats.org/officeDocument/2006/relationships/hyperlink" Target="http://chemwiki.ucdavis.edu/User:Krystianne_Yamuni" TargetMode="External"/><Relationship Id="rId4" Type="http://schemas.openxmlformats.org/officeDocument/2006/relationships/hyperlink" Target="http://chemwiki.ucdavis.edu/User:rncurtis" TargetMode="External"/><Relationship Id="rId205" Type="http://schemas.openxmlformats.org/officeDocument/2006/relationships/hyperlink" Target="http://chemwiki.ucdavis.edu/User:Charlene_Lumanlan" TargetMode="External"/><Relationship Id="rId89" Type="http://schemas.openxmlformats.org/officeDocument/2006/relationships/hyperlink" Target="http://chemwiki.ucdavis.edu/User:Sherie_Fung" TargetMode="External"/><Relationship Id="rId114" Type="http://schemas.openxmlformats.org/officeDocument/2006/relationships/hyperlink" Target="http://chemwiki.ucdavis.edu/User:Donglin_Lao" TargetMode="External"/><Relationship Id="rId185" Type="http://schemas.openxmlformats.org/officeDocument/2006/relationships/hyperlink" Target="http://chemwiki.ucdavis.edu/User:Christina_Rabago" TargetMode="External"/><Relationship Id="rId195" Type="http://schemas.openxmlformats.org/officeDocument/2006/relationships/hyperlink" Target="http://chemwiki.ucdavis.edu/User:Jennifer_Yip" TargetMode="External"/><Relationship Id="rId88" Type="http://schemas.openxmlformats.org/officeDocument/2006/relationships/hyperlink" Target="http://chemwiki.ucdavis.edu/User:Townsend_Troy" TargetMode="External"/><Relationship Id="rId38" Type="http://schemas.openxmlformats.org/officeDocument/2006/relationships/hyperlink" Target="http://chemwiki.ucdavis.edu/User:Adam_Abudra" TargetMode="External"/><Relationship Id="rId176" Type="http://schemas.openxmlformats.org/officeDocument/2006/relationships/hyperlink" Target="http://chemwiki.ucdavis.edu/User:Jaspreet_Dheri" TargetMode="External"/><Relationship Id="rId2" Type="http://schemas.openxmlformats.org/officeDocument/2006/relationships/notesSlide" Target="../notesSlides/notesSlide12.xml"/><Relationship Id="rId144" Type="http://schemas.openxmlformats.org/officeDocument/2006/relationships/hyperlink" Target="http://chemwiki.ucdavis.edu/User:sarshah" TargetMode="External"/><Relationship Id="rId75" Type="http://schemas.openxmlformats.org/officeDocument/2006/relationships/hyperlink" Target="http://chemwiki.ucdavis.edu/User:Chin_Kan" TargetMode="External"/><Relationship Id="rId97" Type="http://schemas.openxmlformats.org/officeDocument/2006/relationships/hyperlink" Target="http://chemwiki.ucdavis.edu/User:andyi" TargetMode="External"/><Relationship Id="rId111" Type="http://schemas.openxmlformats.org/officeDocument/2006/relationships/hyperlink" Target="http://chemwiki.ucdavis.edu/User:Thuy_Hoang" TargetMode="External"/><Relationship Id="rId194" Type="http://schemas.openxmlformats.org/officeDocument/2006/relationships/hyperlink" Target="http://chemwiki.ucdavis.edu/User:Julie_Choe" TargetMode="External"/><Relationship Id="rId79" Type="http://schemas.openxmlformats.org/officeDocument/2006/relationships/hyperlink" Target="http://chemwiki.ucdavis.edu/User:Zifeng_Tang" TargetMode="External"/><Relationship Id="rId152" Type="http://schemas.openxmlformats.org/officeDocument/2006/relationships/hyperlink" Target="http://chemwiki.ucdavis.edu/User:Catherine_Nguyen" TargetMode="External"/><Relationship Id="rId98" Type="http://schemas.openxmlformats.org/officeDocument/2006/relationships/hyperlink" Target="http://chemwiki.ucdavis.edu/User:Paul_Tisher" TargetMode="External"/><Relationship Id="rId157" Type="http://schemas.openxmlformats.org/officeDocument/2006/relationships/hyperlink" Target="http://chemwiki.ucdavis.edu/User:Parisa_Pourheidari" TargetMode="External"/><Relationship Id="rId1" Type="http://schemas.openxmlformats.org/officeDocument/2006/relationships/slideLayout" Target="../slideLayouts/slideLayout2.xml"/><Relationship Id="rId24" Type="http://schemas.openxmlformats.org/officeDocument/2006/relationships/hyperlink" Target="http://chemwiki.ucdavis.edu/User:Gee_Sarah" TargetMode="External"/><Relationship Id="rId47" Type="http://schemas.openxmlformats.org/officeDocument/2006/relationships/hyperlink" Target="http://chemwiki.ucdavis.edu/User:Matthew_McKinnell" TargetMode="External"/><Relationship Id="rId177" Type="http://schemas.openxmlformats.org/officeDocument/2006/relationships/hyperlink" Target="http://chemwiki.ucdavis.edu/User:Gil_Levy" TargetMode="External"/><Relationship Id="rId48" Type="http://schemas.openxmlformats.org/officeDocument/2006/relationships/hyperlink" Target="http://chemwiki.ucdavis.edu/User:Paul_Navo" TargetMode="External"/><Relationship Id="rId214" Type="http://schemas.openxmlformats.org/officeDocument/2006/relationships/hyperlink" Target="http://chemwiki.ucdavis.edu/User:lduong" TargetMode="External"/><Relationship Id="rId52" Type="http://schemas.openxmlformats.org/officeDocument/2006/relationships/hyperlink" Target="http://chemwiki.ucdavis.edu/User:Kles_Keren" TargetMode="External"/><Relationship Id="rId170" Type="http://schemas.openxmlformats.org/officeDocument/2006/relationships/hyperlink" Target="http://chemwiki.ucdavis.edu/User:Kabasakal_Burak" TargetMode="External"/><Relationship Id="rId190" Type="http://schemas.openxmlformats.org/officeDocument/2006/relationships/hyperlink" Target="http://chemwiki.ucdavis.edu/User:Calvin_Ly" TargetMode="External"/><Relationship Id="rId192" Type="http://schemas.openxmlformats.org/officeDocument/2006/relationships/hyperlink" Target="http://chemwiki.ucdavis.edu/User:Rebecca_Shragge" TargetMode="External"/><Relationship Id="rId163" Type="http://schemas.openxmlformats.org/officeDocument/2006/relationships/hyperlink" Target="http://chemwiki.ucdavis.edu/User:Carl_Yen" TargetMode="External"/><Relationship Id="rId23" Type="http://schemas.openxmlformats.org/officeDocument/2006/relationships/hyperlink" Target="http://chemwiki.ucdavis.edu/User:Andrew_Franks" TargetMode="External"/><Relationship Id="rId136" Type="http://schemas.openxmlformats.org/officeDocument/2006/relationships/hyperlink" Target="http://chemwiki.ucdavis.edu/User:Huy_Phan" TargetMode="External"/><Relationship Id="rId228" Type="http://schemas.openxmlformats.org/officeDocument/2006/relationships/hyperlink" Target="http://chemwiki.ucdavis.edu/User:Angelica_Cardiel" TargetMode="External"/><Relationship Id="rId61" Type="http://schemas.openxmlformats.org/officeDocument/2006/relationships/hyperlink" Target="http://chemwiki.ucdavis.edu/User:Wong_Diana" TargetMode="External"/><Relationship Id="rId146" Type="http://schemas.openxmlformats.org/officeDocument/2006/relationships/hyperlink" Target="http://chemwiki.ucdavis.edu/User:Amar_Patel" TargetMode="External"/><Relationship Id="rId30" Type="http://schemas.openxmlformats.org/officeDocument/2006/relationships/hyperlink" Target="http://chemwiki.ucdavis.edu/User:Kaleb_Topp" TargetMode="External"/><Relationship Id="rId202" Type="http://schemas.openxmlformats.org/officeDocument/2006/relationships/hyperlink" Target="http://chemwiki.ucdavis.edu/User:Ishan_Nagpal" TargetMode="External"/><Relationship Id="rId208" Type="http://schemas.openxmlformats.org/officeDocument/2006/relationships/hyperlink" Target="http://chemwiki.ucdavis.edu/User:Michele_Salles" TargetMode="External"/><Relationship Id="rId230" Type="http://schemas.openxmlformats.org/officeDocument/2006/relationships/hyperlink" Target="http://chemwiki.ucdavis.edu/User:Timothy_Shannon" TargetMode="External"/><Relationship Id="rId29" Type="http://schemas.openxmlformats.org/officeDocument/2006/relationships/hyperlink" Target="http://chemwiki.ucdavis.edu/User:Kyung_Sun_Park" TargetMode="External"/><Relationship Id="rId184" Type="http://schemas.openxmlformats.org/officeDocument/2006/relationships/hyperlink" Target="http://chemwiki.ucdavis.edu/User:Abhiram_Kondajji" TargetMode="External"/><Relationship Id="rId213" Type="http://schemas.openxmlformats.org/officeDocument/2006/relationships/hyperlink" Target="http://chemwiki.ucdavis.edu/User:Lloyd_McCarthy" TargetMode="External"/><Relationship Id="rId171" Type="http://schemas.openxmlformats.org/officeDocument/2006/relationships/hyperlink" Target="http://chemwiki.ucdavis.edu/User:Caroline_Tran" TargetMode="External"/><Relationship Id="rId41" Type="http://schemas.openxmlformats.org/officeDocument/2006/relationships/hyperlink" Target="http://chemwiki.ucdavis.edu/User:phtlam" TargetMode="External"/><Relationship Id="rId5" Type="http://schemas.openxmlformats.org/officeDocument/2006/relationships/hyperlink" Target="http://chemwiki.ucdavis.edu/User:mbarko" TargetMode="External"/><Relationship Id="rId172" Type="http://schemas.openxmlformats.org/officeDocument/2006/relationships/hyperlink" Target="http://chemwiki.ucdavis.edu/User:Dherain_Patel" TargetMode="External"/><Relationship Id="rId130" Type="http://schemas.openxmlformats.org/officeDocument/2006/relationships/hyperlink" Target="http://chemwiki.ucdavis.edu/User:William_Sheppard" TargetMode="External"/><Relationship Id="rId233" Type="http://schemas.openxmlformats.org/officeDocument/2006/relationships/hyperlink" Target="http://chemwiki.ucdavis.edu/User:Oscar_Valenzuela" TargetMode="External"/><Relationship Id="rId156" Type="http://schemas.openxmlformats.org/officeDocument/2006/relationships/hyperlink" Target="http://chemwiki.ucdavis.edu/User:Vi_Nguyen" TargetMode="External"/><Relationship Id="rId199" Type="http://schemas.openxmlformats.org/officeDocument/2006/relationships/hyperlink" Target="http://chemwiki.ucdavis.edu/User:jrberg" TargetMode="External"/><Relationship Id="rId222" Type="http://schemas.openxmlformats.org/officeDocument/2006/relationships/hyperlink" Target="http://chemwiki.ucdavis.edu/User:Kelly_Holt" TargetMode="External"/><Relationship Id="rId153" Type="http://schemas.openxmlformats.org/officeDocument/2006/relationships/hyperlink" Target="http://chemwiki.ucdavis.edu/User:Abraham_Campos" TargetMode="External"/><Relationship Id="rId77" Type="http://schemas.openxmlformats.org/officeDocument/2006/relationships/hyperlink" Target="http://chemwiki.ucdavis.edu/User:Kelly_Cox" TargetMode="External"/><Relationship Id="rId63" Type="http://schemas.openxmlformats.org/officeDocument/2006/relationships/hyperlink" Target="http://chemwiki.ucdavis.edu/User:Shravan_Rao" TargetMode="External"/><Relationship Id="rId105" Type="http://schemas.openxmlformats.org/officeDocument/2006/relationships/hyperlink" Target="http://chemwiki.ucdavis.edu/User:Stevie_Maxwell" TargetMode="External"/><Relationship Id="rId127" Type="http://schemas.openxmlformats.org/officeDocument/2006/relationships/hyperlink" Target="http://chemwiki.ucdavis.edu/User:Simarjit_Batth" TargetMode="External"/><Relationship Id="rId158" Type="http://schemas.openxmlformats.org/officeDocument/2006/relationships/hyperlink" Target="http://chemwiki.ucdavis.edu/User:Nilshita_Devi" TargetMode="External"/><Relationship Id="rId42" Type="http://schemas.openxmlformats.org/officeDocument/2006/relationships/hyperlink" Target="http://chemwiki.ucdavis.edu/User:Duyen_Dao-Tran" TargetMode="External"/><Relationship Id="rId161" Type="http://schemas.openxmlformats.org/officeDocument/2006/relationships/hyperlink" Target="http://chemwiki.ucdavis.edu/User:Joyce_Ho" TargetMode="External"/><Relationship Id="rId87" Type="http://schemas.openxmlformats.org/officeDocument/2006/relationships/hyperlink" Target="http://chemwiki.ucdavis.edu/User:Abel_Silva" TargetMode="External"/><Relationship Id="rId6" Type="http://schemas.openxmlformats.org/officeDocument/2006/relationships/hyperlink" Target="http://chemwiki.ucdavis.edu/User:dmadsen" TargetMode="External"/><Relationship Id="rId49" Type="http://schemas.openxmlformats.org/officeDocument/2006/relationships/hyperlink" Target="http://chemwiki.ucdavis.edu/User:Ali_Alvandi" TargetMode="External"/><Relationship Id="rId44" Type="http://schemas.openxmlformats.org/officeDocument/2006/relationships/hyperlink" Target="http://chemwiki.ucdavis.edu/User:Daniel_Chong" TargetMode="External"/><Relationship Id="rId117" Type="http://schemas.openxmlformats.org/officeDocument/2006/relationships/hyperlink" Target="http://chemwiki.ucdavis.edu/User:Neele_Holzenkaempfer" TargetMode="External"/><Relationship Id="rId134" Type="http://schemas.openxmlformats.org/officeDocument/2006/relationships/hyperlink" Target="http://chemwiki.ucdavis.edu/User:Mario_Morataya" TargetMode="External"/><Relationship Id="rId182" Type="http://schemas.openxmlformats.org/officeDocument/2006/relationships/hyperlink" Target="http://chemwiki.ucdavis.edu/User:Thach_Nguyen" TargetMode="External"/><Relationship Id="rId226" Type="http://schemas.openxmlformats.org/officeDocument/2006/relationships/hyperlink" Target="http://chemwiki.ucdavis.edu/User:Megan_Maurano" TargetMode="External"/><Relationship Id="rId112" Type="http://schemas.openxmlformats.org/officeDocument/2006/relationships/hyperlink" Target="http://chemwiki.ucdavis.edu/User:Zachary_White" TargetMode="External"/><Relationship Id="rId210" Type="http://schemas.openxmlformats.org/officeDocument/2006/relationships/hyperlink" Target="http://chemwiki.ucdavis.edu/User:Gianna_Navarro" TargetMode="External"/><Relationship Id="rId197" Type="http://schemas.openxmlformats.org/officeDocument/2006/relationships/hyperlink" Target="http://chemwiki.ucdavis.edu/User:etdwyer" TargetMode="External"/><Relationship Id="rId57" Type="http://schemas.openxmlformats.org/officeDocument/2006/relationships/hyperlink" Target="http://chemwiki.ucdavis.edu/User:Sukhpal_Dhanjal" TargetMode="External"/><Relationship Id="rId55" Type="http://schemas.openxmlformats.org/officeDocument/2006/relationships/hyperlink" Target="http://chemwiki.ucdavis.edu/User:Satish_Balasubramanian" TargetMode="External"/><Relationship Id="rId215" Type="http://schemas.openxmlformats.org/officeDocument/2006/relationships/hyperlink" Target="http://chemwiki.ucdavis.edu/User:acquiroga" TargetMode="External"/><Relationship Id="rId227" Type="http://schemas.openxmlformats.org/officeDocument/2006/relationships/hyperlink" Target="http://chemwiki.ucdavis.edu/User:Ftsum_Yosef" TargetMode="External"/><Relationship Id="rId36" Type="http://schemas.openxmlformats.org/officeDocument/2006/relationships/hyperlink" Target="http://chemwiki.ucdavis.edu/User:Gilbert_Torres" TargetMode="External"/><Relationship Id="rId125" Type="http://schemas.openxmlformats.org/officeDocument/2006/relationships/hyperlink" Target="http://chemwiki.ucdavis.edu/User:Gao_Hong" TargetMode="External"/><Relationship Id="rId76" Type="http://schemas.openxmlformats.org/officeDocument/2006/relationships/hyperlink" Target="http://chemwiki.ucdavis.edu/User:Kristin_Dittenhafer" TargetMode="External"/><Relationship Id="rId193" Type="http://schemas.openxmlformats.org/officeDocument/2006/relationships/hyperlink" Target="http://chemwiki.ucdavis.edu/User:Patrisha_Reyes" TargetMode="External"/><Relationship Id="rId8" Type="http://schemas.openxmlformats.org/officeDocument/2006/relationships/hyperlink" Target="http://chemwiki.ucdavis.edu/User:krmalley" TargetMode="External"/><Relationship Id="rId67" Type="http://schemas.openxmlformats.org/officeDocument/2006/relationships/hyperlink" Target="http://chemwiki.ucdavis.edu/User:Tilak_Koilvaram" TargetMode="External"/><Relationship Id="rId37" Type="http://schemas.openxmlformats.org/officeDocument/2006/relationships/hyperlink" Target="http://chemwiki.ucdavis.edu/User:Elizabeth_Sproat" TargetMode="External"/><Relationship Id="rId110" Type="http://schemas.openxmlformats.org/officeDocument/2006/relationships/hyperlink" Target="http://chemwiki.ucdavis.edu/User:Rebecca_Davidson" TargetMode="External"/><Relationship Id="rId113" Type="http://schemas.openxmlformats.org/officeDocument/2006/relationships/hyperlink" Target="http://chemwiki.ucdavis.edu/User:kwch" TargetMode="External"/><Relationship Id="rId229" Type="http://schemas.openxmlformats.org/officeDocument/2006/relationships/hyperlink" Target="http://chemwiki.ucdavis.edu/User:Diana_Alvarado" TargetMode="External"/><Relationship Id="rId108" Type="http://schemas.openxmlformats.org/officeDocument/2006/relationships/hyperlink" Target="http://chemwiki.ucdavis.edu/User:Ekrim_Ahmed" TargetMode="External"/><Relationship Id="rId151" Type="http://schemas.openxmlformats.org/officeDocument/2006/relationships/hyperlink" Target="http://chemwiki.ucdavis.edu/User:Kristen_Kelly" TargetMode="External"/><Relationship Id="rId26" Type="http://schemas.openxmlformats.org/officeDocument/2006/relationships/hyperlink" Target="http://chemwiki.ucdavis.edu/User:Pwint_Zin" TargetMode="External"/><Relationship Id="rId143" Type="http://schemas.openxmlformats.org/officeDocument/2006/relationships/hyperlink" Target="http://chemwiki.ucdavis.edu/User:Kristine_Der" TargetMode="External"/><Relationship Id="rId204" Type="http://schemas.openxmlformats.org/officeDocument/2006/relationships/hyperlink" Target="http://chemwiki.ucdavis.edu/User:ceroman" TargetMode="External"/><Relationship Id="rId217" Type="http://schemas.openxmlformats.org/officeDocument/2006/relationships/hyperlink" Target="http://chemwiki.ucdavis.edu/User:Amanda_Gonzalez" TargetMode="External"/><Relationship Id="rId68" Type="http://schemas.openxmlformats.org/officeDocument/2006/relationships/hyperlink" Target="http://chemwiki.ucdavis.edu/User:Lyudmyla_Demyan" TargetMode="External"/><Relationship Id="rId198" Type="http://schemas.openxmlformats.org/officeDocument/2006/relationships/hyperlink" Target="http://chemwiki.ucdavis.edu/User:Kain_Escobar" TargetMode="External"/><Relationship Id="rId93" Type="http://schemas.openxmlformats.org/officeDocument/2006/relationships/hyperlink" Target="http://chemwiki.ucdavis.edu/User:Nicole_Peiris" TargetMode="External"/><Relationship Id="rId162" Type="http://schemas.openxmlformats.org/officeDocument/2006/relationships/hyperlink" Target="http://chemwiki.ucdavis.edu/User:Xu_Yuntao" TargetMode="External"/><Relationship Id="rId78" Type="http://schemas.openxmlformats.org/officeDocument/2006/relationships/hyperlink" Target="http://chemwiki.ucdavis.edu/User:Jeffrey_Ma" TargetMode="External"/><Relationship Id="rId154" Type="http://schemas.openxmlformats.org/officeDocument/2006/relationships/hyperlink" Target="http://chemwiki.ucdavis.edu/User:Kelsy_Horvath" TargetMode="External"/><Relationship Id="rId168" Type="http://schemas.openxmlformats.org/officeDocument/2006/relationships/hyperlink" Target="http://chemwiki.ucdavis.edu/User:student2" TargetMode="External"/><Relationship Id="rId175" Type="http://schemas.openxmlformats.org/officeDocument/2006/relationships/hyperlink" Target="http://chemwiki.ucdavis.edu/User:Rebecca_Brotslaw" TargetMode="External"/><Relationship Id="rId21" Type="http://schemas.openxmlformats.org/officeDocument/2006/relationships/hyperlink" Target="http://chemwiki.ucdavis.edu/User:Lance_Peery" TargetMode="External"/><Relationship Id="rId223" Type="http://schemas.openxmlformats.org/officeDocument/2006/relationships/hyperlink" Target="http://chemwiki.ucdavis.edu/User:Linda_Tsang" TargetMode="External"/><Relationship Id="rId64" Type="http://schemas.openxmlformats.org/officeDocument/2006/relationships/hyperlink" Target="http://chemwiki.ucdavis.edu/User:Jeffrey_Hu" TargetMode="External"/><Relationship Id="rId60" Type="http://schemas.openxmlformats.org/officeDocument/2006/relationships/hyperlink" Target="http://chemwiki.ucdavis.edu/User:Sandy_Algaze" TargetMode="External"/><Relationship Id="rId188" Type="http://schemas.openxmlformats.org/officeDocument/2006/relationships/hyperlink" Target="http://chemwiki.ucdavis.edu/User:kmreid" TargetMode="External"/><Relationship Id="rId25" Type="http://schemas.openxmlformats.org/officeDocument/2006/relationships/hyperlink" Target="http://chemwiki.ucdavis.edu/User:Jessica_Lin" TargetMode="External"/><Relationship Id="rId122" Type="http://schemas.openxmlformats.org/officeDocument/2006/relationships/hyperlink" Target="http://chemwiki.ucdavis.edu/User:Leah_Hughes" TargetMode="External"/><Relationship Id="rId116" Type="http://schemas.openxmlformats.org/officeDocument/2006/relationships/hyperlink" Target="http://chemwiki.ucdavis.edu/User:Katherine_Barrett" TargetMode="External"/><Relationship Id="rId183" Type="http://schemas.openxmlformats.org/officeDocument/2006/relationships/hyperlink" Target="http://chemwiki.ucdavis.edu/User:Ashley_Villanueva" TargetMode="External"/><Relationship Id="rId96" Type="http://schemas.openxmlformats.org/officeDocument/2006/relationships/hyperlink" Target="http://chemwiki.ucdavis.edu/User:jdhosfelt" TargetMode="External"/><Relationship Id="rId189" Type="http://schemas.openxmlformats.org/officeDocument/2006/relationships/hyperlink" Target="http://chemwiki.ucdavis.edu/User:Ommaima_Khan" TargetMode="External"/><Relationship Id="rId10" Type="http://schemas.openxmlformats.org/officeDocument/2006/relationships/hyperlink" Target="http://chemwiki.ucdavis.edu/User:Hua_Serenus" TargetMode="External"/><Relationship Id="rId50" Type="http://schemas.openxmlformats.org/officeDocument/2006/relationships/hyperlink" Target="http://chemwiki.ucdavis.edu/User:Ashive_Sharma" TargetMode="External"/><Relationship Id="rId118" Type="http://schemas.openxmlformats.org/officeDocument/2006/relationships/hyperlink" Target="http://chemwiki.ucdavis.edu/User:Sharmatha_Devarajan" TargetMode="External"/><Relationship Id="rId180" Type="http://schemas.openxmlformats.org/officeDocument/2006/relationships/hyperlink" Target="http://chemwiki.ucdavis.edu/User:Laura_Lan" TargetMode="External"/><Relationship Id="rId231" Type="http://schemas.openxmlformats.org/officeDocument/2006/relationships/hyperlink" Target="http://chemwiki.ucdavis.edu/User:Susan_Taing" TargetMode="External"/><Relationship Id="rId160" Type="http://schemas.openxmlformats.org/officeDocument/2006/relationships/hyperlink" Target="http://chemwiki.ucdavis.edu/User:Lana_Alawwad" TargetMode="External"/><Relationship Id="rId232" Type="http://schemas.openxmlformats.org/officeDocument/2006/relationships/hyperlink" Target="http://chemwiki.ucdavis.edu/User:Irene_Ramirez" TargetMode="External"/><Relationship Id="rId28" Type="http://schemas.openxmlformats.org/officeDocument/2006/relationships/hyperlink" Target="http://chemwiki.ucdavis.edu/User:Aleksandra_Milman" TargetMode="External"/><Relationship Id="rId82" Type="http://schemas.openxmlformats.org/officeDocument/2006/relationships/hyperlink" Target="http://chemwiki.ucdavis.edu/User:jsnijmeh" TargetMode="External"/><Relationship Id="rId124" Type="http://schemas.openxmlformats.org/officeDocument/2006/relationships/hyperlink" Target="http://chemwiki.ucdavis.edu/User:Jonathan_Parrish" TargetMode="External"/><Relationship Id="rId69" Type="http://schemas.openxmlformats.org/officeDocument/2006/relationships/hyperlink" Target="http://chemwiki.ucdavis.edu/User:Amandeep_Bains" TargetMode="External"/><Relationship Id="rId148" Type="http://schemas.openxmlformats.org/officeDocument/2006/relationships/hyperlink" Target="http://chemwiki.ucdavis.edu/User:Trung_Nguyen" TargetMode="External"/><Relationship Id="rId147" Type="http://schemas.openxmlformats.org/officeDocument/2006/relationships/hyperlink" Target="http://chemwiki.ucdavis.edu/User:Natasha_Singh" TargetMode="External"/><Relationship Id="rId159" Type="http://schemas.openxmlformats.org/officeDocument/2006/relationships/hyperlink" Target="http://chemwiki.ucdavis.edu/User:kcmccarthy" TargetMode="External"/><Relationship Id="rId20" Type="http://schemas.openxmlformats.org/officeDocument/2006/relationships/hyperlink" Target="http://chemwiki.ucdavis.edu/User:Stephanie_Lee" TargetMode="External"/><Relationship Id="rId140" Type="http://schemas.openxmlformats.org/officeDocument/2006/relationships/hyperlink" Target="http://chemwiki.ucdavis.edu/User:Marisol_Ahumada" TargetMode="External"/><Relationship Id="rId72" Type="http://schemas.openxmlformats.org/officeDocument/2006/relationships/hyperlink" Target="http://chemwiki.ucdavis.edu/User:Woods_Jessica" TargetMode="External"/><Relationship Id="rId35" Type="http://schemas.openxmlformats.org/officeDocument/2006/relationships/hyperlink" Target="http://chemwiki.ucdavis.edu/User:Sarah_Cohen" TargetMode="External"/><Relationship Id="rId80" Type="http://schemas.openxmlformats.org/officeDocument/2006/relationships/hyperlink" Target="http://chemwiki.ucdavis.edu/User:Minalie_Jain" TargetMode="External"/><Relationship Id="rId31" Type="http://schemas.openxmlformats.org/officeDocument/2006/relationships/hyperlink" Target="http://chemwiki.ucdavis.edu/User:Anha_Whiteman" TargetMode="External"/><Relationship Id="rId62" Type="http://schemas.openxmlformats.org/officeDocument/2006/relationships/hyperlink" Target="http://chemwiki.ucdavis.edu/User:Anhthu_Do" TargetMode="External"/><Relationship Id="rId206" Type="http://schemas.openxmlformats.org/officeDocument/2006/relationships/hyperlink" Target="http://chemwiki.ucdavis.edu/User:Rishal_Ambaram" TargetMode="External"/><Relationship Id="rId56" Type="http://schemas.openxmlformats.org/officeDocument/2006/relationships/hyperlink" Target="http://chemwiki.ucdavis.edu/User:Minh_Nguyen" TargetMode="External"/><Relationship Id="rId132" Type="http://schemas.openxmlformats.org/officeDocument/2006/relationships/hyperlink" Target="http://chemwiki.ucdavis.edu/User:Roger_Fan" TargetMode="External"/><Relationship Id="rId32" Type="http://schemas.openxmlformats.org/officeDocument/2006/relationships/hyperlink" Target="http://chemwiki.ucdavis.edu/User:Parminder_Kaur" TargetMode="External"/><Relationship Id="rId13" Type="http://schemas.openxmlformats.org/officeDocument/2006/relationships/hyperlink" Target="http://chemwiki.ucdavis.edu/User:Kevin_MacDow" TargetMode="External"/><Relationship Id="rId191" Type="http://schemas.openxmlformats.org/officeDocument/2006/relationships/hyperlink" Target="http://chemwiki.ucdavis.edu/User:Rohin_Ambaram" TargetMode="External"/><Relationship Id="rId219" Type="http://schemas.openxmlformats.org/officeDocument/2006/relationships/hyperlink" Target="http://chemwiki.ucdavis.edu/User:Michael_Abdelnour" TargetMode="External"/><Relationship Id="rId54" Type="http://schemas.openxmlformats.org/officeDocument/2006/relationships/hyperlink" Target="http://chemwiki.ucdavis.edu/User:Heather_Voigt" TargetMode="External"/><Relationship Id="rId101" Type="http://schemas.openxmlformats.org/officeDocument/2006/relationships/hyperlink" Target="http://chemwiki.ucdavis.edu/User:Harry_Tseng" TargetMode="External"/><Relationship Id="rId155" Type="http://schemas.openxmlformats.org/officeDocument/2006/relationships/hyperlink" Target="http://chemwiki.ucdavis.edu/User:dpland" TargetMode="External"/><Relationship Id="rId203" Type="http://schemas.openxmlformats.org/officeDocument/2006/relationships/hyperlink" Target="http://chemwiki.ucdavis.edu/User:Joseph_Lasiter" TargetMode="External"/><Relationship Id="rId166" Type="http://schemas.openxmlformats.org/officeDocument/2006/relationships/hyperlink" Target="http://chemwiki.ucdavis.edu/User:Justin_Hosung_Lee" TargetMode="External"/><Relationship Id="rId53" Type="http://schemas.openxmlformats.org/officeDocument/2006/relationships/hyperlink" Target="http://chemwiki.ucdavis.edu/User:Mustafa_Rupawalla" TargetMode="External"/><Relationship Id="rId84" Type="http://schemas.openxmlformats.org/officeDocument/2006/relationships/hyperlink" Target="http://chemwiki.ucdavis.edu/User:Sureyya_Ozcan" TargetMode="External"/><Relationship Id="rId186" Type="http://schemas.openxmlformats.org/officeDocument/2006/relationships/hyperlink" Target="http://chemwiki.ucdavis.edu/User:Christina_Kim" TargetMode="External"/><Relationship Id="rId216" Type="http://schemas.openxmlformats.org/officeDocument/2006/relationships/hyperlink" Target="http://chemwiki.ucdavis.edu/User:Tandis_Arani" TargetMode="External"/><Relationship Id="rId83" Type="http://schemas.openxmlformats.org/officeDocument/2006/relationships/hyperlink" Target="http://chemwiki.ucdavis.edu/User:gmmetz" TargetMode="External"/><Relationship Id="rId173" Type="http://schemas.openxmlformats.org/officeDocument/2006/relationships/hyperlink" Target="http://chemwiki.ucdavis.edu/User:thepoole" TargetMode="External"/><Relationship Id="rId220" Type="http://schemas.openxmlformats.org/officeDocument/2006/relationships/hyperlink" Target="http://chemwiki.ucdavis.edu/User:Harpreet_Singh" TargetMode="External"/><Relationship Id="rId22" Type="http://schemas.openxmlformats.org/officeDocument/2006/relationships/hyperlink" Target="http://chemwiki.ucdavis.edu/User:Anna_Manis" TargetMode="External"/><Relationship Id="rId207" Type="http://schemas.openxmlformats.org/officeDocument/2006/relationships/hyperlink" Target="http://chemwiki.ucdavis.edu/User:Naeem_Ahmad" TargetMode="External"/><Relationship Id="rId95" Type="http://schemas.openxmlformats.org/officeDocument/2006/relationships/hyperlink" Target="http://chemwiki.ucdavis.edu/User:Dan_Matheson" TargetMode="External"/><Relationship Id="rId39" Type="http://schemas.openxmlformats.org/officeDocument/2006/relationships/hyperlink" Target="http://chemwiki.ucdavis.edu/User:Kim_Quach" TargetMode="External"/><Relationship Id="rId201" Type="http://schemas.openxmlformats.org/officeDocument/2006/relationships/hyperlink" Target="http://chemwiki.ucdavis.edu/User:Huang_Huang" TargetMode="External"/><Relationship Id="rId43" Type="http://schemas.openxmlformats.org/officeDocument/2006/relationships/hyperlink" Target="http://chemwiki.ucdavis.edu/User:Seo_You_Jin" TargetMode="External"/><Relationship Id="rId179" Type="http://schemas.openxmlformats.org/officeDocument/2006/relationships/hyperlink" Target="http://chemwiki.ucdavis.edu/User:Kimberley_Mason" TargetMode="External"/><Relationship Id="rId209" Type="http://schemas.openxmlformats.org/officeDocument/2006/relationships/hyperlink" Target="http://chemwiki.ucdavis.edu/User:Jorge_Camacho" TargetMode="External"/><Relationship Id="rId104" Type="http://schemas.openxmlformats.org/officeDocument/2006/relationships/hyperlink" Target="http://chemwiki.ucdavis.edu/User:alschmidt" TargetMode="External"/><Relationship Id="rId165" Type="http://schemas.openxmlformats.org/officeDocument/2006/relationships/hyperlink" Target="http://chemwiki.ucdavis.edu/User:frahim" TargetMode="External"/><Relationship Id="rId187" Type="http://schemas.openxmlformats.org/officeDocument/2006/relationships/hyperlink" Target="http://chemwiki.ucdavis.edu/User:jhgrebenkemper" TargetMode="External"/><Relationship Id="rId211" Type="http://schemas.openxmlformats.org/officeDocument/2006/relationships/hyperlink" Target="http://chemwiki.ucdavis.edu/User:Erica_Chen" TargetMode="External"/><Relationship Id="rId90" Type="http://schemas.openxmlformats.org/officeDocument/2006/relationships/hyperlink" Target="http://chemwiki.ucdavis.edu/User:Peacock_Kyle" TargetMode="External"/><Relationship Id="rId85" Type="http://schemas.openxmlformats.org/officeDocument/2006/relationships/hyperlink" Target="http://chemwiki.ucdavis.edu/User:Ravjot_Takhar" TargetMode="External"/><Relationship Id="rId9" Type="http://schemas.openxmlformats.org/officeDocument/2006/relationships/hyperlink" Target="http://chemwiki.ucdavis.edu/User:David_Lam" TargetMode="External"/><Relationship Id="rId18" Type="http://schemas.openxmlformats.org/officeDocument/2006/relationships/hyperlink" Target="http://chemwiki.ucdavis.edu/User:Daniel_Kim" TargetMode="External"/><Relationship Id="rId27" Type="http://schemas.openxmlformats.org/officeDocument/2006/relationships/hyperlink" Target="http://chemwiki.ucdavis.edu/User:Elizabeth_Weidenhaft" TargetMode="External"/><Relationship Id="rId99" Type="http://schemas.openxmlformats.org/officeDocument/2006/relationships/hyperlink" Target="http://chemwiki.ucdavis.edu/User:Elise_de_Gandiaga" TargetMode="External"/><Relationship Id="rId14" Type="http://schemas.openxmlformats.org/officeDocument/2006/relationships/hyperlink" Target="http://chemwiki.ucdavis.edu/User:Benjamin_Strong" TargetMode="External"/><Relationship Id="rId103" Type="http://schemas.openxmlformats.org/officeDocument/2006/relationships/hyperlink" Target="http://chemwiki.ucdavis.edu/User:Yen_Tran" TargetMode="External"/><Relationship Id="rId92" Type="http://schemas.openxmlformats.org/officeDocument/2006/relationships/hyperlink" Target="http://chemwiki.ucdavis.edu/User:Tien_Nguyen" TargetMode="External"/><Relationship Id="rId45" Type="http://schemas.openxmlformats.org/officeDocument/2006/relationships/hyperlink" Target="http://chemwiki.ucdavis.edu/User:Duy_Dang" TargetMode="External"/><Relationship Id="rId58" Type="http://schemas.openxmlformats.org/officeDocument/2006/relationships/hyperlink" Target="http://chemwiki.ucdavis.edu/User:Amber_Quave" TargetMode="External"/><Relationship Id="rId73" Type="http://schemas.openxmlformats.org/officeDocument/2006/relationships/hyperlink" Target="http://chemwiki.ucdavis.edu/User:Jennifer_Lew" TargetMode="External"/><Relationship Id="rId150" Type="http://schemas.openxmlformats.org/officeDocument/2006/relationships/hyperlink" Target="http://chemwiki.ucdavis.edu/User:Ehsan_Ejaz" TargetMode="External"/><Relationship Id="rId145" Type="http://schemas.openxmlformats.org/officeDocument/2006/relationships/hyperlink" Target="http://chemwiki.ucdavis.edu/User:Devan_Patel" TargetMode="External"/><Relationship Id="rId234" Type="http://schemas.openxmlformats.org/officeDocument/2006/relationships/hyperlink" Target="http://chemwiki.ucdavis.edu/User:bjschultz" TargetMode="External"/><Relationship Id="rId149" Type="http://schemas.openxmlformats.org/officeDocument/2006/relationships/hyperlink" Target="http://chemwiki.ucdavis.edu/User:Sarah_El_Mossalamy" TargetMode="External"/><Relationship Id="rId129" Type="http://schemas.openxmlformats.org/officeDocument/2006/relationships/hyperlink" Target="http://chemwiki.ucdavis.edu/User:Ning_Xia" TargetMode="External"/><Relationship Id="rId19" Type="http://schemas.openxmlformats.org/officeDocument/2006/relationships/hyperlink" Target="http://chemwiki.ucdavis.edu/User:Alex_Ketchum" TargetMode="External"/><Relationship Id="rId120" Type="http://schemas.openxmlformats.org/officeDocument/2006/relationships/hyperlink" Target="http://chemwiki.ucdavis.edu/User:Wilder_Alan" TargetMode="External"/><Relationship Id="rId126" Type="http://schemas.openxmlformats.org/officeDocument/2006/relationships/hyperlink" Target="http://chemwiki.ucdavis.edu/User:Antonette_Anunciacion" TargetMode="External"/><Relationship Id="rId109" Type="http://schemas.openxmlformats.org/officeDocument/2006/relationships/hyperlink" Target="http://chemwiki.ucdavis.edu/User:Mario_Sepulveda" TargetMode="External"/><Relationship Id="rId46" Type="http://schemas.openxmlformats.org/officeDocument/2006/relationships/hyperlink" Target="http://chemwiki.ucdavis.edu/User:Michelle_Hoang" TargetMode="External"/><Relationship Id="rId86" Type="http://schemas.openxmlformats.org/officeDocument/2006/relationships/hyperlink" Target="http://chemwiki.ucdavis.edu/User:Jacquelyn_Lewis" TargetMode="External"/><Relationship Id="rId59" Type="http://schemas.openxmlformats.org/officeDocument/2006/relationships/hyperlink" Target="http://chemwiki.ucdavis.edu/User:Shivam_Nand" TargetMode="External"/><Relationship Id="rId51" Type="http://schemas.openxmlformats.org/officeDocument/2006/relationships/hyperlink" Target="http://chemwiki.ucdavis.edu/User:Joseph_Chou" TargetMode="External"/><Relationship Id="rId66" Type="http://schemas.openxmlformats.org/officeDocument/2006/relationships/hyperlink" Target="http://chemwiki.ucdavis.edu/User:Jim_Hughes" TargetMode="External"/><Relationship Id="rId81" Type="http://schemas.openxmlformats.org/officeDocument/2006/relationships/hyperlink" Target="http://chemwiki.ucdavis.edu/User:Kristen_Perano" TargetMode="External"/><Relationship Id="rId34" Type="http://schemas.openxmlformats.org/officeDocument/2006/relationships/hyperlink" Target="http://chemwiki.ucdavis.edu/User:Nora_Kuiper" TargetMode="External"/><Relationship Id="rId135" Type="http://schemas.openxmlformats.org/officeDocument/2006/relationships/hyperlink" Target="http://chemwiki.ucdavis.edu/User:Ivy_Gardner" TargetMode="External"/><Relationship Id="rId40" Type="http://schemas.openxmlformats.org/officeDocument/2006/relationships/hyperlink" Target="http://chemwiki.ucdavis.edu/User:jdfregeau" TargetMode="External"/><Relationship Id="rId200" Type="http://schemas.openxmlformats.org/officeDocument/2006/relationships/hyperlink" Target="http://chemwiki.ucdavis.edu/User:Jaymar_Elen" TargetMode="External"/><Relationship Id="rId212" Type="http://schemas.openxmlformats.org/officeDocument/2006/relationships/hyperlink" Target="http://chemwiki.ucdavis.edu/User:Andrea_Bell" TargetMode="External"/><Relationship Id="rId224" Type="http://schemas.openxmlformats.org/officeDocument/2006/relationships/hyperlink" Target="http://chemwiki.ucdavis.edu/User:Tinuke_Fashokun" TargetMode="External"/><Relationship Id="rId139" Type="http://schemas.openxmlformats.org/officeDocument/2006/relationships/hyperlink" Target="http://chemwiki.ucdavis.edu/User:Busby_Erik" TargetMode="External"/><Relationship Id="rId218" Type="http://schemas.openxmlformats.org/officeDocument/2006/relationships/hyperlink" Target="http://chemwiki.ucdavis.edu/User:Harut_Ghukasyan" TargetMode="External"/><Relationship Id="rId65" Type="http://schemas.openxmlformats.org/officeDocument/2006/relationships/hyperlink" Target="http://chemwiki.ucdavis.edu/User:Wong_Ray" TargetMode="External"/><Relationship Id="rId141" Type="http://schemas.openxmlformats.org/officeDocument/2006/relationships/hyperlink" Target="http://chemwiki.ucdavis.edu/User:Kathy_Wong" TargetMode="External"/><Relationship Id="rId174" Type="http://schemas.openxmlformats.org/officeDocument/2006/relationships/hyperlink" Target="http://chemwiki.ucdavis.edu/User:Bao_Kha_Nguyen" TargetMode="External"/><Relationship Id="rId12" Type="http://schemas.openxmlformats.org/officeDocument/2006/relationships/hyperlink" Target="http://chemwiki.ucdavis.edu/User:Wei_Wei" TargetMode="External"/><Relationship Id="rId164" Type="http://schemas.openxmlformats.org/officeDocument/2006/relationships/hyperlink" Target="http://chemwiki.ucdavis.edu/User:Jenna_Rowe" TargetMode="External"/><Relationship Id="rId137" Type="http://schemas.openxmlformats.org/officeDocument/2006/relationships/hyperlink" Target="http://chemwiki.ucdavis.edu/User:bpkrueger" TargetMode="External"/><Relationship Id="rId3" Type="http://schemas.openxmlformats.org/officeDocument/2006/relationships/hyperlink" Target="http://chemwiki.ucdavis.edu/User:dlarsen" TargetMode="External"/><Relationship Id="rId196" Type="http://schemas.openxmlformats.org/officeDocument/2006/relationships/hyperlink" Target="http://chemwiki.ucdavis.edu/User:Chris_Wen" TargetMode="External"/><Relationship Id="rId123" Type="http://schemas.openxmlformats.org/officeDocument/2006/relationships/hyperlink" Target="http://chemwiki.ucdavis.edu/User:Galaxy_Mudda" TargetMode="External"/><Relationship Id="rId100" Type="http://schemas.openxmlformats.org/officeDocument/2006/relationships/hyperlink" Target="http://chemwiki.ucdavis.edu/User:Kris_Restel" TargetMode="External"/><Relationship Id="rId11" Type="http://schemas.openxmlformats.org/officeDocument/2006/relationships/hyperlink" Target="http://chemwiki.ucdavis.edu/User:Tamara_Kadir" TargetMode="External"/><Relationship Id="rId115" Type="http://schemas.openxmlformats.org/officeDocument/2006/relationships/hyperlink" Target="http://chemwiki.ucdavis.edu/User:Ramie_Hosein" TargetMode="External"/><Relationship Id="rId16" Type="http://schemas.openxmlformats.org/officeDocument/2006/relationships/hyperlink" Target="http://chemwiki.ucdavis.edu/User:Harpreet_Sihota" TargetMode="External"/><Relationship Id="rId33" Type="http://schemas.openxmlformats.org/officeDocument/2006/relationships/hyperlink" Target="http://chemwiki.ucdavis.edu/User:dcpearson" TargetMode="External"/><Relationship Id="rId91" Type="http://schemas.openxmlformats.org/officeDocument/2006/relationships/hyperlink" Target="http://chemwiki.ucdavis.edu/User:Harpreet_Chima" TargetMode="External"/><Relationship Id="rId131" Type="http://schemas.openxmlformats.org/officeDocument/2006/relationships/hyperlink" Target="http://chemwiki.ucdavis.edu/User:Eric_Gobrogge" TargetMode="External"/><Relationship Id="rId167" Type="http://schemas.openxmlformats.org/officeDocument/2006/relationships/hyperlink" Target="http://chemwiki.ucdavis.edu/User:Ciara_Murphy" TargetMode="External"/><Relationship Id="rId15" Type="http://schemas.openxmlformats.org/officeDocument/2006/relationships/hyperlink" Target="http://chemwiki.ucdavis.edu/User:Kelly_Loui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image" Target="../media/image16.png"/><Relationship Id="rId5" Type="http://schemas.openxmlformats.org/officeDocument/2006/relationships/image" Target="../media/image17.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6"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4" Type="http://schemas.openxmlformats.org/officeDocument/2006/relationships/image" Target="../media/image32.png"/><Relationship Id="rId4" Type="http://schemas.openxmlformats.org/officeDocument/2006/relationships/image" Target="../media/image22.png"/><Relationship Id="rId7" Type="http://schemas.openxmlformats.org/officeDocument/2006/relationships/image" Target="../media/image25.png"/><Relationship Id="rId11"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png"/><Relationship Id="rId8" Type="http://schemas.openxmlformats.org/officeDocument/2006/relationships/image" Target="../media/image26.png"/><Relationship Id="rId13" Type="http://schemas.openxmlformats.org/officeDocument/2006/relationships/image" Target="../media/image31.png"/><Relationship Id="rId10" Type="http://schemas.openxmlformats.org/officeDocument/2006/relationships/image" Target="../media/image28.png"/><Relationship Id="rId5" Type="http://schemas.openxmlformats.org/officeDocument/2006/relationships/image" Target="../media/image23.png"/><Relationship Id="rId12" Type="http://schemas.openxmlformats.org/officeDocument/2006/relationships/image" Target="../media/image30.png"/><Relationship Id="rId2" Type="http://schemas.openxmlformats.org/officeDocument/2006/relationships/notesSlide" Target="../notesSlides/notesSlide17.xml"/><Relationship Id="rId9" Type="http://schemas.openxmlformats.org/officeDocument/2006/relationships/image" Target="../media/image27.png"/><Relationship Id="rId3" Type="http://schemas.openxmlformats.org/officeDocument/2006/relationships/hyperlink" Target="http://chemwiki.ucdavis.edu/Wikitexts/Development_Detail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4" Type="http://schemas.openxmlformats.org/officeDocument/2006/relationships/diagramLayout" Target="../diagrams/layout3.xml"/><Relationship Id="rId4" Type="http://schemas.openxmlformats.org/officeDocument/2006/relationships/diagramLayout" Target="../diagrams/layout1.xml"/><Relationship Id="rId7" Type="http://schemas.microsoft.com/office/2007/relationships/diagramDrawing" Target="../diagrams/drawing1.xml"/><Relationship Id="rId11" Type="http://schemas.openxmlformats.org/officeDocument/2006/relationships/diagramColors" Target="../diagrams/colors2.xml"/><Relationship Id="rId1" Type="http://schemas.openxmlformats.org/officeDocument/2006/relationships/slideLayout" Target="../slideLayouts/slideLayout13.xml"/><Relationship Id="rId6" Type="http://schemas.openxmlformats.org/officeDocument/2006/relationships/diagramColors" Target="../diagrams/colors1.xml"/><Relationship Id="rId16" Type="http://schemas.openxmlformats.org/officeDocument/2006/relationships/diagramColors" Target="../diagrams/colors3.xml"/><Relationship Id="rId8" Type="http://schemas.openxmlformats.org/officeDocument/2006/relationships/diagramData" Target="../diagrams/data2.xml"/><Relationship Id="rId13" Type="http://schemas.openxmlformats.org/officeDocument/2006/relationships/diagramData" Target="../diagrams/data3.xml"/><Relationship Id="rId10" Type="http://schemas.openxmlformats.org/officeDocument/2006/relationships/diagramQuickStyle" Target="../diagrams/quickStyle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9" Type="http://schemas.openxmlformats.org/officeDocument/2006/relationships/diagramLayout" Target="../diagrams/layout2.xml"/><Relationship Id="rId3"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1260475"/>
            <a:ext cx="7772400" cy="1939925"/>
          </a:xfrm>
        </p:spPr>
        <p:txBody>
          <a:bodyPr>
            <a:normAutofit fontScale="90000"/>
          </a:bodyPr>
          <a:lstStyle/>
          <a:p>
            <a:pPr>
              <a:defRPr/>
            </a:pPr>
            <a:r>
              <a:rPr lang="en-US" dirty="0" smtClean="0"/>
              <a:t>The Dynamic Open-Access ChemWiki </a:t>
            </a:r>
            <a:r>
              <a:rPr lang="en-US" dirty="0" err="1" smtClean="0"/>
              <a:t>HyperTextbook</a:t>
            </a:r>
            <a:r>
              <a:rPr lang="en-US" dirty="0" smtClean="0"/>
              <a:t>:</a:t>
            </a:r>
            <a:br>
              <a:rPr lang="en-US" dirty="0" smtClean="0"/>
            </a:br>
            <a:r>
              <a:rPr lang="en-US" sz="3600" i="1" dirty="0" smtClean="0"/>
              <a:t>Anyone, Anywhere, Anyway</a:t>
            </a:r>
          </a:p>
        </p:txBody>
      </p:sp>
      <p:sp>
        <p:nvSpPr>
          <p:cNvPr id="15363" name="Subtitle 2"/>
          <p:cNvSpPr>
            <a:spLocks noGrp="1"/>
          </p:cNvSpPr>
          <p:nvPr>
            <p:ph type="subTitle" idx="1"/>
          </p:nvPr>
        </p:nvSpPr>
        <p:spPr>
          <a:xfrm>
            <a:off x="0" y="3865563"/>
            <a:ext cx="9144000" cy="1697037"/>
          </a:xfrm>
        </p:spPr>
        <p:txBody>
          <a:bodyPr>
            <a:normAutofit/>
          </a:bodyPr>
          <a:lstStyle/>
          <a:p>
            <a:pPr>
              <a:buFont typeface="Wingdings" pitchFamily="26" charset="2"/>
              <a:buNone/>
              <a:defRPr/>
            </a:pPr>
            <a:r>
              <a:rPr lang="en-US" sz="2000" dirty="0" smtClean="0">
                <a:latin typeface="Arial" charset="0"/>
                <a:ea typeface="ＭＳ Ｐゴシック" pitchFamily="26" charset="-128"/>
              </a:rPr>
              <a:t>Delmar S. Larsen</a:t>
            </a:r>
          </a:p>
          <a:p>
            <a:pPr>
              <a:buFont typeface="Wingdings" pitchFamily="26" charset="2"/>
              <a:buNone/>
              <a:defRPr/>
            </a:pPr>
            <a:r>
              <a:rPr lang="en-US" sz="2000" dirty="0" smtClean="0">
                <a:latin typeface="Arial" charset="0"/>
                <a:ea typeface="ＭＳ Ｐゴシック" pitchFamily="26" charset="-128"/>
              </a:rPr>
              <a:t>Associate Professor (July 1</a:t>
            </a:r>
            <a:r>
              <a:rPr lang="en-US" sz="2000" baseline="30000" dirty="0" smtClean="0">
                <a:latin typeface="Arial" charset="0"/>
                <a:ea typeface="ＭＳ Ｐゴシック" pitchFamily="26" charset="-128"/>
              </a:rPr>
              <a:t>st</a:t>
            </a:r>
            <a:r>
              <a:rPr lang="en-US" sz="2000" dirty="0" smtClean="0">
                <a:latin typeface="Arial" charset="0"/>
                <a:ea typeface="ＭＳ Ｐゴシック" pitchFamily="26" charset="-128"/>
              </a:rPr>
              <a:t>), </a:t>
            </a:r>
          </a:p>
          <a:p>
            <a:pPr>
              <a:buFont typeface="Wingdings" pitchFamily="26" charset="2"/>
              <a:buNone/>
              <a:defRPr/>
            </a:pPr>
            <a:r>
              <a:rPr lang="en-US" sz="2000" dirty="0" smtClean="0">
                <a:latin typeface="Arial" charset="0"/>
                <a:ea typeface="ＭＳ Ｐゴシック" pitchFamily="26" charset="-128"/>
              </a:rPr>
              <a:t>Department of Chemistry</a:t>
            </a:r>
          </a:p>
          <a:p>
            <a:pPr>
              <a:buFont typeface="Wingdings" pitchFamily="26" charset="2"/>
              <a:buNone/>
              <a:defRPr/>
            </a:pPr>
            <a:r>
              <a:rPr lang="en-US" sz="2000" dirty="0" smtClean="0">
                <a:latin typeface="Arial" charset="0"/>
                <a:ea typeface="ＭＳ Ｐゴシック" pitchFamily="26" charset="-128"/>
              </a:rPr>
              <a:t>University of California, Davis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cstate="print"/>
          <a:srcRect/>
          <a:stretch>
            <a:fillRect/>
          </a:stretch>
        </p:blipFill>
        <p:spPr bwMode="auto">
          <a:xfrm>
            <a:off x="165100" y="1016000"/>
            <a:ext cx="8688388" cy="4913313"/>
          </a:xfrm>
          <a:prstGeom prst="rect">
            <a:avLst/>
          </a:prstGeom>
          <a:noFill/>
          <a:ln w="9525">
            <a:noFill/>
            <a:miter lim="800000"/>
            <a:headEnd/>
            <a:tailEnd/>
          </a:ln>
        </p:spPr>
      </p:pic>
      <p:sp>
        <p:nvSpPr>
          <p:cNvPr id="15364" name="Rectangle 113"/>
          <p:cNvSpPr>
            <a:spLocks noChangeArrowheads="1"/>
          </p:cNvSpPr>
          <p:nvPr/>
        </p:nvSpPr>
        <p:spPr bwMode="auto">
          <a:xfrm>
            <a:off x="76200" y="0"/>
            <a:ext cx="8799513" cy="1016000"/>
          </a:xfrm>
          <a:prstGeom prst="rect">
            <a:avLst/>
          </a:prstGeom>
          <a:noFill/>
          <a:ln w="9525">
            <a:noFill/>
            <a:miter lim="800000"/>
            <a:headEnd/>
            <a:tailEnd/>
          </a:ln>
        </p:spPr>
        <p:txBody>
          <a:bodyPr>
            <a:spAutoFit/>
          </a:bodyPr>
          <a:lstStyle/>
          <a:p>
            <a:r>
              <a:rPr lang="en-US" sz="3000" b="1">
                <a:solidFill>
                  <a:srgbClr val="C00000"/>
                </a:solidFill>
              </a:rPr>
              <a:t>FLEXIBILITY MUST BE INTEGRATED IN CONSTRUCTION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0" y="0"/>
            <a:ext cx="9144000" cy="2078038"/>
          </a:xfrm>
          <a:prstGeom prst="rect">
            <a:avLst/>
          </a:prstGeom>
          <a:noFill/>
          <a:ln w="9525">
            <a:noFill/>
            <a:miter lim="800000"/>
            <a:headEnd/>
            <a:tailEnd/>
          </a:ln>
        </p:spPr>
        <p:txBody>
          <a:bodyPr>
            <a:spAutoFit/>
          </a:bodyPr>
          <a:lstStyle/>
          <a:p>
            <a:r>
              <a:rPr lang="en-US" sz="3100" b="1">
                <a:solidFill>
                  <a:srgbClr val="C00000"/>
                </a:solidFill>
                <a:cs typeface="Arial" charset="0"/>
              </a:rPr>
              <a:t>THE POWER OF WIKI</a:t>
            </a:r>
          </a:p>
          <a:p>
            <a:r>
              <a:rPr lang="en-US" sz="2900" b="1">
                <a:solidFill>
                  <a:srgbClr val="C00000"/>
                </a:solidFill>
                <a:cs typeface="Arial" charset="0"/>
              </a:rPr>
              <a:t>The validity of the content on a Wiki is only as accurate as the contributors to the wiki</a:t>
            </a:r>
          </a:p>
          <a:p>
            <a:r>
              <a:rPr lang="en-US" sz="4000" b="1">
                <a:solidFill>
                  <a:srgbClr val="C00000"/>
                </a:solidFill>
                <a:cs typeface="Arial" charset="0"/>
              </a:rPr>
              <a:t> </a:t>
            </a:r>
          </a:p>
        </p:txBody>
      </p:sp>
      <p:sp>
        <p:nvSpPr>
          <p:cNvPr id="10" name="Content Placeholder 2"/>
          <p:cNvSpPr txBox="1">
            <a:spLocks/>
          </p:cNvSpPr>
          <p:nvPr/>
        </p:nvSpPr>
        <p:spPr>
          <a:xfrm>
            <a:off x="2717800" y="2070100"/>
            <a:ext cx="3505200" cy="3810000"/>
          </a:xfrm>
          <a:prstGeom prst="rect">
            <a:avLst/>
          </a:prstGeom>
        </p:spPr>
        <p:txBody>
          <a:bodyPr>
            <a:normAutofit/>
          </a:bodyPr>
          <a:lstStyle/>
          <a:p>
            <a:pPr marL="342900" indent="-342900" defTabSz="914400" fontAlgn="auto">
              <a:spcBef>
                <a:spcPct val="20000"/>
              </a:spcBef>
              <a:spcAft>
                <a:spcPts val="0"/>
              </a:spcAft>
              <a:buFont typeface="Arial" pitchFamily="34" charset="0"/>
              <a:buChar char="•"/>
              <a:defRPr/>
            </a:pPr>
            <a:r>
              <a:rPr lang="en-US" sz="2500" b="1" dirty="0">
                <a:solidFill>
                  <a:srgbClr val="C00000"/>
                </a:solidFill>
                <a:latin typeface="Arial" pitchFamily="34" charset="0"/>
                <a:ea typeface="+mn-ea"/>
                <a:cs typeface="Arial" pitchFamily="34" charset="0"/>
              </a:rPr>
              <a:t>Faculty</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mn-ea"/>
                <a:cs typeface="Arial" pitchFamily="34" charset="0"/>
              </a:rPr>
              <a:t>Increased Writing</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Decreased Expenses</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Use of non-2D capabilities (e.g., </a:t>
            </a:r>
            <a:r>
              <a:rPr lang="en-US" sz="2000" dirty="0" err="1">
                <a:latin typeface="Arial" pitchFamily="34" charset="0"/>
                <a:ea typeface="ＭＳ Ｐゴシック" pitchFamily="26" charset="-128"/>
                <a:cs typeface="Arial" pitchFamily="34" charset="0"/>
              </a:rPr>
              <a:t>orbitals</a:t>
            </a:r>
            <a:r>
              <a:rPr lang="en-US" sz="2000" dirty="0">
                <a:latin typeface="Arial" pitchFamily="34" charset="0"/>
                <a:ea typeface="ＭＳ Ｐゴシック" pitchFamily="26" charset="-128"/>
                <a:cs typeface="Arial" pitchFamily="34" charset="0"/>
              </a:rPr>
              <a:t> and lattices)</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Movies</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Demonstrations</a:t>
            </a:r>
          </a:p>
        </p:txBody>
      </p:sp>
      <p:sp>
        <p:nvSpPr>
          <p:cNvPr id="11" name="Content Placeholder 2"/>
          <p:cNvSpPr txBox="1">
            <a:spLocks/>
          </p:cNvSpPr>
          <p:nvPr/>
        </p:nvSpPr>
        <p:spPr>
          <a:xfrm>
            <a:off x="5651500" y="2070100"/>
            <a:ext cx="3886200" cy="3810000"/>
          </a:xfrm>
          <a:prstGeom prst="rect">
            <a:avLst/>
          </a:prstGeom>
        </p:spPr>
        <p:txBody>
          <a:bodyPr>
            <a:normAutofit/>
          </a:bodyPr>
          <a:lstStyle/>
          <a:p>
            <a:pPr marL="342900" indent="-342900" defTabSz="914400" fontAlgn="auto">
              <a:spcBef>
                <a:spcPct val="20000"/>
              </a:spcBef>
              <a:spcAft>
                <a:spcPts val="0"/>
              </a:spcAft>
              <a:buFont typeface="Arial" pitchFamily="34" charset="0"/>
              <a:buChar char="•"/>
              <a:defRPr/>
            </a:pPr>
            <a:r>
              <a:rPr lang="en-US" sz="2500" b="1" dirty="0">
                <a:solidFill>
                  <a:srgbClr val="C00000"/>
                </a:solidFill>
                <a:latin typeface="Arial" pitchFamily="34" charset="0"/>
                <a:ea typeface="+mn-ea"/>
                <a:cs typeface="Arial" pitchFamily="34" charset="0"/>
              </a:rPr>
              <a:t>Non-Academic Contributors</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Company Support</a:t>
            </a:r>
            <a:endParaRPr lang="en-US" sz="2000" dirty="0">
              <a:latin typeface="Arial" pitchFamily="34" charset="0"/>
              <a:ea typeface="+mn-ea"/>
              <a:cs typeface="Arial" pitchFamily="34" charset="0"/>
            </a:endParaRP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Sincere interest in the open access concept</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Review Modules</a:t>
            </a:r>
          </a:p>
          <a:p>
            <a:pPr marL="742950" lvl="1" indent="-285750" defTabSz="914400" fontAlgn="auto">
              <a:spcBef>
                <a:spcPct val="20000"/>
              </a:spcBef>
              <a:spcAft>
                <a:spcPts val="0"/>
              </a:spcAft>
              <a:buFont typeface="Wingdings" pitchFamily="2" charset="2"/>
              <a:buChar char="Ø"/>
              <a:defRPr/>
            </a:pPr>
            <a:r>
              <a:rPr lang="en-US" sz="2000" dirty="0">
                <a:latin typeface="Arial" pitchFamily="34" charset="0"/>
                <a:ea typeface="ＭＳ Ｐゴシック" pitchFamily="26" charset="-128"/>
                <a:cs typeface="Arial" pitchFamily="34" charset="0"/>
              </a:rPr>
              <a:t>Blogs</a:t>
            </a:r>
          </a:p>
        </p:txBody>
      </p:sp>
      <p:sp>
        <p:nvSpPr>
          <p:cNvPr id="12" name="Title 1"/>
          <p:cNvSpPr txBox="1">
            <a:spLocks/>
          </p:cNvSpPr>
          <p:nvPr/>
        </p:nvSpPr>
        <p:spPr>
          <a:xfrm>
            <a:off x="0" y="5130800"/>
            <a:ext cx="9144000" cy="977900"/>
          </a:xfrm>
          <a:prstGeom prst="rect">
            <a:avLst/>
          </a:prstGeom>
        </p:spPr>
        <p:txBody>
          <a:bodyPr anchor="ctr">
            <a:normAutofit/>
          </a:bodyPr>
          <a:lstStyle/>
          <a:p>
            <a:pPr algn="ctr" defTabSz="914400" fontAlgn="auto">
              <a:spcAft>
                <a:spcPts val="0"/>
              </a:spcAft>
              <a:defRPr/>
            </a:pPr>
            <a:r>
              <a:rPr lang="en-US" sz="2500" b="1" dirty="0">
                <a:solidFill>
                  <a:schemeClr val="tx2"/>
                </a:solidFill>
                <a:latin typeface="Arial" pitchFamily="34" charset="0"/>
                <a:ea typeface="+mj-ea"/>
                <a:cs typeface="Arial" pitchFamily="34" charset="0"/>
              </a:rPr>
              <a:t>Trying to build a community effort toward a common goal</a:t>
            </a:r>
          </a:p>
        </p:txBody>
      </p:sp>
      <p:sp>
        <p:nvSpPr>
          <p:cNvPr id="13" name="Content Placeholder 2"/>
          <p:cNvSpPr txBox="1">
            <a:spLocks/>
          </p:cNvSpPr>
          <p:nvPr/>
        </p:nvSpPr>
        <p:spPr>
          <a:xfrm>
            <a:off x="12700" y="2070100"/>
            <a:ext cx="3505200" cy="3810000"/>
          </a:xfrm>
          <a:prstGeom prst="rect">
            <a:avLst/>
          </a:prstGeom>
        </p:spPr>
        <p:txBody>
          <a:bodyPr>
            <a:normAutofit/>
          </a:bodyPr>
          <a:lstStyle/>
          <a:p>
            <a:pPr marL="342900" indent="-342900" defTabSz="914400" fontAlgn="auto">
              <a:spcBef>
                <a:spcPct val="20000"/>
              </a:spcBef>
              <a:spcAft>
                <a:spcPts val="0"/>
              </a:spcAft>
              <a:buFont typeface="Arial" pitchFamily="34" charset="0"/>
              <a:buChar char="•"/>
              <a:defRPr/>
            </a:pPr>
            <a:r>
              <a:rPr lang="en-US" sz="2500" b="1" dirty="0">
                <a:solidFill>
                  <a:srgbClr val="C00000"/>
                </a:solidFill>
                <a:latin typeface="Arial" pitchFamily="34" charset="0"/>
                <a:ea typeface="+mn-ea"/>
                <a:cs typeface="Arial" pitchFamily="34" charset="0"/>
              </a:rPr>
              <a:t>Students</a:t>
            </a:r>
          </a:p>
          <a:p>
            <a:pPr marL="511175" lvl="1" indent="-222250" eaLnBrk="0" hangingPunct="0">
              <a:spcBef>
                <a:spcPct val="20000"/>
              </a:spcBef>
              <a:buClr>
                <a:srgbClr val="1F3572"/>
              </a:buClr>
              <a:buSzPct val="80000"/>
              <a:buFont typeface="Wingdings" pitchFamily="2" charset="2"/>
              <a:buChar char="Ø"/>
              <a:defRPr/>
            </a:pPr>
            <a:r>
              <a:rPr lang="en-US" sz="2000" dirty="0">
                <a:latin typeface="Arial" pitchFamily="34" charset="0"/>
                <a:ea typeface="ＭＳ Ｐゴシック" pitchFamily="48" charset="-128"/>
                <a:cs typeface="Arial" pitchFamily="34" charset="0"/>
              </a:rPr>
              <a:t>Extra Credit</a:t>
            </a:r>
          </a:p>
          <a:p>
            <a:pPr marL="511175" lvl="1" indent="-222250" eaLnBrk="0" hangingPunct="0">
              <a:spcBef>
                <a:spcPct val="20000"/>
              </a:spcBef>
              <a:buClr>
                <a:srgbClr val="1F3572"/>
              </a:buClr>
              <a:buSzPct val="80000"/>
              <a:buFont typeface="Wingdings" pitchFamily="2" charset="2"/>
              <a:buChar char="Ø"/>
              <a:defRPr/>
            </a:pPr>
            <a:r>
              <a:rPr lang="en-US" sz="2000" dirty="0">
                <a:latin typeface="Arial" pitchFamily="34" charset="0"/>
                <a:ea typeface="ＭＳ Ｐゴシック" pitchFamily="48" charset="-128"/>
                <a:cs typeface="Arial" pitchFamily="34" charset="0"/>
              </a:rPr>
              <a:t>Forced Requirements</a:t>
            </a:r>
          </a:p>
          <a:p>
            <a:pPr marL="511175" lvl="1" indent="-222250" eaLnBrk="0" hangingPunct="0">
              <a:spcBef>
                <a:spcPct val="20000"/>
              </a:spcBef>
              <a:buClr>
                <a:srgbClr val="1F3572"/>
              </a:buClr>
              <a:buSzPct val="80000"/>
              <a:buFont typeface="Wingdings" pitchFamily="2" charset="2"/>
              <a:buChar char="Ø"/>
              <a:defRPr/>
            </a:pPr>
            <a:r>
              <a:rPr lang="en-US" sz="2000" dirty="0">
                <a:latin typeface="Arial" pitchFamily="34" charset="0"/>
                <a:ea typeface="ＭＳ Ｐゴシック" pitchFamily="48" charset="-128"/>
                <a:cs typeface="Arial" pitchFamily="34" charset="0"/>
              </a:rPr>
              <a:t>Honor Contracts</a:t>
            </a:r>
          </a:p>
          <a:p>
            <a:pPr marL="511175" lvl="1" indent="-222250" eaLnBrk="0" hangingPunct="0">
              <a:spcBef>
                <a:spcPct val="20000"/>
              </a:spcBef>
              <a:buClr>
                <a:srgbClr val="1F3572"/>
              </a:buClr>
              <a:buSzPct val="80000"/>
              <a:buFont typeface="Wingdings" pitchFamily="2" charset="2"/>
              <a:buChar char="Ø"/>
              <a:defRPr/>
            </a:pPr>
            <a:r>
              <a:rPr lang="en-US" sz="2000" dirty="0">
                <a:latin typeface="Arial" pitchFamily="34" charset="0"/>
                <a:ea typeface="ＭＳ Ｐゴシック" pitchFamily="48" charset="-128"/>
                <a:cs typeface="Arial" pitchFamily="34" charset="0"/>
              </a:rPr>
              <a:t>Extra Studying</a:t>
            </a:r>
          </a:p>
          <a:p>
            <a:pPr marL="511175" lvl="1" indent="-222250" eaLnBrk="0" hangingPunct="0">
              <a:spcBef>
                <a:spcPct val="20000"/>
              </a:spcBef>
              <a:buClr>
                <a:srgbClr val="1F3572"/>
              </a:buClr>
              <a:buSzPct val="80000"/>
              <a:buFont typeface="Wingdings" pitchFamily="2" charset="2"/>
              <a:buChar char="Ø"/>
              <a:defRPr/>
            </a:pPr>
            <a:r>
              <a:rPr lang="en-US" sz="2000" dirty="0">
                <a:latin typeface="Arial" pitchFamily="34" charset="0"/>
                <a:ea typeface="ＭＳ Ｐゴシック" pitchFamily="48" charset="-128"/>
                <a:cs typeface="Arial" pitchFamily="34" charset="0"/>
              </a:rPr>
              <a:t>Undergrad Credi</a:t>
            </a:r>
            <a:r>
              <a:rPr lang="en-US" sz="2000" dirty="0">
                <a:solidFill>
                  <a:srgbClr val="4C4C4F"/>
                </a:solidFill>
                <a:latin typeface="Arial" pitchFamily="34" charset="0"/>
                <a:ea typeface="ＭＳ Ｐゴシック" pitchFamily="48" charset="-128"/>
                <a:cs typeface="Arial" pitchFamily="34" charset="0"/>
              </a:rPr>
              <a:t>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444500"/>
            <a:ext cx="2362200" cy="6629400"/>
          </a:xfrm>
        </p:spPr>
        <p:txBody>
          <a:bodyPr>
            <a:normAutofit/>
          </a:bodyPr>
          <a:lstStyle/>
          <a:p>
            <a:pPr>
              <a:buFont typeface="Wingdings" pitchFamily="26" charset="2"/>
              <a:buChar char="§"/>
              <a:defRPr/>
            </a:pPr>
            <a:r>
              <a:rPr lang="en-US" sz="650" b="1" dirty="0" err="1" smtClean="0">
                <a:solidFill>
                  <a:srgbClr val="C00000"/>
                </a:solidFill>
                <a:hlinkClick r:id="rId3"/>
              </a:rPr>
              <a:t>dlarsen</a:t>
            </a:r>
            <a:r>
              <a:rPr lang="en-US" sz="650" b="1" dirty="0" smtClean="0">
                <a:solidFill>
                  <a:srgbClr val="C00000"/>
                </a:solidFill>
              </a:rPr>
              <a:t> (9475 edits)</a:t>
            </a:r>
          </a:p>
          <a:p>
            <a:pPr>
              <a:buFont typeface="Wingdings" pitchFamily="26" charset="2"/>
              <a:buChar char="§"/>
              <a:defRPr/>
            </a:pPr>
            <a:r>
              <a:rPr lang="en-US" sz="650" b="1" dirty="0" err="1" smtClean="0">
                <a:solidFill>
                  <a:srgbClr val="C00000"/>
                </a:solidFill>
                <a:hlinkClick r:id="rId4"/>
              </a:rPr>
              <a:t>rncurtis</a:t>
            </a:r>
            <a:r>
              <a:rPr lang="en-US" sz="650" b="1" dirty="0" smtClean="0">
                <a:solidFill>
                  <a:srgbClr val="C00000"/>
                </a:solidFill>
              </a:rPr>
              <a:t> (1676 edits</a:t>
            </a:r>
            <a:r>
              <a:rPr lang="en-US" sz="650" b="1" dirty="0" smtClean="0"/>
              <a:t>)</a:t>
            </a:r>
          </a:p>
          <a:p>
            <a:pPr>
              <a:buFont typeface="Wingdings" pitchFamily="26" charset="2"/>
              <a:buChar char="§"/>
              <a:defRPr/>
            </a:pPr>
            <a:r>
              <a:rPr lang="en-US" sz="650" b="1" dirty="0" err="1" smtClean="0">
                <a:solidFill>
                  <a:srgbClr val="C00000"/>
                </a:solidFill>
                <a:hlinkClick r:id="rId5"/>
              </a:rPr>
              <a:t>mbarko</a:t>
            </a:r>
            <a:r>
              <a:rPr lang="en-US" sz="650" b="1" dirty="0" smtClean="0">
                <a:solidFill>
                  <a:srgbClr val="C00000"/>
                </a:solidFill>
              </a:rPr>
              <a:t> (927 edits)</a:t>
            </a:r>
          </a:p>
          <a:p>
            <a:pPr>
              <a:buFont typeface="Wingdings" pitchFamily="26" charset="2"/>
              <a:buChar char="§"/>
              <a:defRPr/>
            </a:pPr>
            <a:r>
              <a:rPr lang="en-US" sz="650" b="1" dirty="0" err="1" smtClean="0">
                <a:solidFill>
                  <a:srgbClr val="C00000"/>
                </a:solidFill>
                <a:hlinkClick r:id="rId6"/>
              </a:rPr>
              <a:t>dmadsen</a:t>
            </a:r>
            <a:r>
              <a:rPr lang="en-US" sz="650" b="1" dirty="0" smtClean="0">
                <a:solidFill>
                  <a:srgbClr val="C00000"/>
                </a:solidFill>
              </a:rPr>
              <a:t> (491 edits)</a:t>
            </a:r>
          </a:p>
          <a:p>
            <a:pPr>
              <a:buFont typeface="Wingdings" pitchFamily="26" charset="2"/>
              <a:buChar char="§"/>
              <a:defRPr/>
            </a:pPr>
            <a:r>
              <a:rPr lang="en-US" sz="650" b="1" dirty="0" err="1" smtClean="0">
                <a:solidFill>
                  <a:srgbClr val="C00000"/>
                </a:solidFill>
                <a:hlinkClick r:id="rId7"/>
              </a:rPr>
              <a:t>Osibanjo</a:t>
            </a:r>
            <a:r>
              <a:rPr lang="en-US" sz="650" b="1" dirty="0" smtClean="0">
                <a:solidFill>
                  <a:srgbClr val="C00000"/>
                </a:solidFill>
                <a:hlinkClick r:id="rId7"/>
              </a:rPr>
              <a:t> Richard</a:t>
            </a:r>
            <a:r>
              <a:rPr lang="en-US" sz="650" b="1" dirty="0" smtClean="0">
                <a:solidFill>
                  <a:srgbClr val="C00000"/>
                </a:solidFill>
              </a:rPr>
              <a:t> (331 edits)</a:t>
            </a:r>
          </a:p>
          <a:p>
            <a:pPr>
              <a:buFont typeface="Wingdings" pitchFamily="26" charset="2"/>
              <a:buChar char="§"/>
              <a:defRPr/>
            </a:pPr>
            <a:r>
              <a:rPr lang="en-US" sz="650" b="1" dirty="0" err="1" smtClean="0">
                <a:solidFill>
                  <a:srgbClr val="C00000"/>
                </a:solidFill>
                <a:hlinkClick r:id="rId8"/>
              </a:rPr>
              <a:t>krmalley</a:t>
            </a:r>
            <a:r>
              <a:rPr lang="en-US" sz="650" b="1" dirty="0" smtClean="0">
                <a:solidFill>
                  <a:srgbClr val="C00000"/>
                </a:solidFill>
              </a:rPr>
              <a:t> (229 edits)</a:t>
            </a:r>
          </a:p>
          <a:p>
            <a:pPr>
              <a:buFont typeface="Wingdings" pitchFamily="26" charset="2"/>
              <a:buChar char="§"/>
              <a:defRPr/>
            </a:pPr>
            <a:r>
              <a:rPr lang="en-US" sz="650" dirty="0" smtClean="0">
                <a:hlinkClick r:id="rId9"/>
              </a:rPr>
              <a:t>David Lam</a:t>
            </a:r>
            <a:r>
              <a:rPr lang="en-US" sz="650" dirty="0" smtClean="0"/>
              <a:t> (214 edits)</a:t>
            </a:r>
          </a:p>
          <a:p>
            <a:pPr>
              <a:buFont typeface="Wingdings" pitchFamily="26" charset="2"/>
              <a:buChar char="§"/>
              <a:defRPr/>
            </a:pPr>
            <a:r>
              <a:rPr lang="en-US" sz="650" dirty="0" err="1" smtClean="0">
                <a:hlinkClick r:id="rId10"/>
              </a:rPr>
              <a:t>Hua</a:t>
            </a:r>
            <a:r>
              <a:rPr lang="en-US" sz="650" dirty="0" smtClean="0">
                <a:hlinkClick r:id="rId10"/>
              </a:rPr>
              <a:t> </a:t>
            </a:r>
            <a:r>
              <a:rPr lang="en-US" sz="650" dirty="0" err="1" smtClean="0">
                <a:hlinkClick r:id="rId10"/>
              </a:rPr>
              <a:t>Serenus</a:t>
            </a:r>
            <a:r>
              <a:rPr lang="en-US" sz="650" dirty="0" smtClean="0"/>
              <a:t> (207 edits)</a:t>
            </a:r>
          </a:p>
          <a:p>
            <a:pPr>
              <a:buFont typeface="Wingdings" pitchFamily="26" charset="2"/>
              <a:buChar char="§"/>
              <a:defRPr/>
            </a:pPr>
            <a:r>
              <a:rPr lang="en-US" sz="650" dirty="0" smtClean="0">
                <a:hlinkClick r:id="rId11"/>
              </a:rPr>
              <a:t>Tamara </a:t>
            </a:r>
            <a:r>
              <a:rPr lang="en-US" sz="650" dirty="0" err="1" smtClean="0">
                <a:hlinkClick r:id="rId11"/>
              </a:rPr>
              <a:t>Kadir</a:t>
            </a:r>
            <a:r>
              <a:rPr lang="en-US" sz="650" dirty="0" smtClean="0"/>
              <a:t> (175 edits)</a:t>
            </a:r>
          </a:p>
          <a:p>
            <a:pPr>
              <a:buFont typeface="Wingdings" pitchFamily="26" charset="2"/>
              <a:buChar char="§"/>
              <a:defRPr/>
            </a:pPr>
            <a:r>
              <a:rPr lang="en-US" sz="650" dirty="0" smtClean="0">
                <a:hlinkClick r:id="rId12"/>
              </a:rPr>
              <a:t>Wei </a:t>
            </a:r>
            <a:r>
              <a:rPr lang="en-US" sz="650" dirty="0" err="1" smtClean="0">
                <a:hlinkClick r:id="rId12"/>
              </a:rPr>
              <a:t>Wei</a:t>
            </a:r>
            <a:r>
              <a:rPr lang="en-US" sz="650" dirty="0" smtClean="0"/>
              <a:t> (174 edits)</a:t>
            </a:r>
          </a:p>
          <a:p>
            <a:pPr>
              <a:buFont typeface="Wingdings" pitchFamily="26" charset="2"/>
              <a:buChar char="§"/>
              <a:defRPr/>
            </a:pPr>
            <a:r>
              <a:rPr lang="en-US" sz="650" dirty="0" smtClean="0">
                <a:hlinkClick r:id="rId13"/>
              </a:rPr>
              <a:t>Kevin </a:t>
            </a:r>
            <a:r>
              <a:rPr lang="en-US" sz="650" dirty="0" err="1" smtClean="0">
                <a:hlinkClick r:id="rId13"/>
              </a:rPr>
              <a:t>MacDow</a:t>
            </a:r>
            <a:r>
              <a:rPr lang="en-US" sz="650" dirty="0" smtClean="0"/>
              <a:t> (166 edits)</a:t>
            </a:r>
          </a:p>
          <a:p>
            <a:pPr>
              <a:buFont typeface="Wingdings" pitchFamily="26" charset="2"/>
              <a:buChar char="§"/>
              <a:defRPr/>
            </a:pPr>
            <a:r>
              <a:rPr lang="en-US" sz="650" dirty="0" smtClean="0">
                <a:hlinkClick r:id="rId14"/>
              </a:rPr>
              <a:t>Benjamin Strong</a:t>
            </a:r>
            <a:r>
              <a:rPr lang="en-US" sz="650" dirty="0" smtClean="0"/>
              <a:t> (139 edits)</a:t>
            </a:r>
          </a:p>
          <a:p>
            <a:pPr>
              <a:buFont typeface="Wingdings" pitchFamily="26" charset="2"/>
              <a:buChar char="§"/>
              <a:defRPr/>
            </a:pPr>
            <a:r>
              <a:rPr lang="en-US" sz="650" dirty="0" smtClean="0">
                <a:hlinkClick r:id="rId15"/>
              </a:rPr>
              <a:t>Kelly Louie</a:t>
            </a:r>
            <a:r>
              <a:rPr lang="en-US" sz="650" dirty="0" smtClean="0"/>
              <a:t> (137 edits)</a:t>
            </a:r>
          </a:p>
          <a:p>
            <a:pPr>
              <a:buFont typeface="Wingdings" pitchFamily="26" charset="2"/>
              <a:buChar char="§"/>
              <a:defRPr/>
            </a:pPr>
            <a:r>
              <a:rPr lang="en-US" sz="650" dirty="0" err="1" smtClean="0">
                <a:hlinkClick r:id="rId16"/>
              </a:rPr>
              <a:t>Harpreet</a:t>
            </a:r>
            <a:r>
              <a:rPr lang="en-US" sz="650" dirty="0" smtClean="0">
                <a:hlinkClick r:id="rId16"/>
              </a:rPr>
              <a:t> </a:t>
            </a:r>
            <a:r>
              <a:rPr lang="en-US" sz="650" dirty="0" err="1" smtClean="0">
                <a:hlinkClick r:id="rId16"/>
              </a:rPr>
              <a:t>Sihota</a:t>
            </a:r>
            <a:r>
              <a:rPr lang="en-US" sz="650" dirty="0" smtClean="0"/>
              <a:t> (134 edits)</a:t>
            </a:r>
          </a:p>
          <a:p>
            <a:pPr>
              <a:buFont typeface="Wingdings" pitchFamily="26" charset="2"/>
              <a:buChar char="§"/>
              <a:defRPr/>
            </a:pPr>
            <a:r>
              <a:rPr lang="en-US" sz="650" dirty="0" err="1" smtClean="0">
                <a:hlinkClick r:id="rId17"/>
              </a:rPr>
              <a:t>Ezen</a:t>
            </a:r>
            <a:r>
              <a:rPr lang="en-US" sz="650" dirty="0" smtClean="0">
                <a:hlinkClick r:id="rId17"/>
              </a:rPr>
              <a:t> </a:t>
            </a:r>
            <a:r>
              <a:rPr lang="en-US" sz="650" dirty="0" err="1" smtClean="0">
                <a:hlinkClick r:id="rId17"/>
              </a:rPr>
              <a:t>Choo</a:t>
            </a:r>
            <a:r>
              <a:rPr lang="en-US" sz="650" dirty="0" smtClean="0"/>
              <a:t> (131 edits)</a:t>
            </a:r>
          </a:p>
          <a:p>
            <a:pPr>
              <a:buFont typeface="Wingdings" pitchFamily="26" charset="2"/>
              <a:buChar char="§"/>
              <a:defRPr/>
            </a:pPr>
            <a:r>
              <a:rPr lang="en-US" sz="650" dirty="0" smtClean="0">
                <a:hlinkClick r:id="rId18"/>
              </a:rPr>
              <a:t>Daniel Kim</a:t>
            </a:r>
            <a:r>
              <a:rPr lang="en-US" sz="650" dirty="0" smtClean="0"/>
              <a:t> (124 edits)</a:t>
            </a:r>
          </a:p>
          <a:p>
            <a:pPr>
              <a:buFont typeface="Wingdings" pitchFamily="26" charset="2"/>
              <a:buChar char="§"/>
              <a:defRPr/>
            </a:pPr>
            <a:r>
              <a:rPr lang="en-US" sz="650" dirty="0" smtClean="0">
                <a:hlinkClick r:id="rId19"/>
              </a:rPr>
              <a:t>Alex Ketchum</a:t>
            </a:r>
            <a:r>
              <a:rPr lang="en-US" sz="650" dirty="0" smtClean="0"/>
              <a:t> (117 edits)</a:t>
            </a:r>
          </a:p>
          <a:p>
            <a:pPr>
              <a:buFont typeface="Wingdings" pitchFamily="26" charset="2"/>
              <a:buChar char="§"/>
              <a:defRPr/>
            </a:pPr>
            <a:r>
              <a:rPr lang="en-US" sz="650" dirty="0" smtClean="0">
                <a:hlinkClick r:id="rId20"/>
              </a:rPr>
              <a:t>Stephanie Lee</a:t>
            </a:r>
            <a:r>
              <a:rPr lang="en-US" sz="650" dirty="0" smtClean="0"/>
              <a:t> (111 edits)</a:t>
            </a:r>
          </a:p>
          <a:p>
            <a:pPr>
              <a:buFont typeface="Wingdings" pitchFamily="26" charset="2"/>
              <a:buChar char="§"/>
              <a:defRPr/>
            </a:pPr>
            <a:r>
              <a:rPr lang="en-US" sz="650" dirty="0" smtClean="0">
                <a:hlinkClick r:id="rId21"/>
              </a:rPr>
              <a:t>Lance </a:t>
            </a:r>
            <a:r>
              <a:rPr lang="en-US" sz="650" dirty="0" err="1" smtClean="0">
                <a:hlinkClick r:id="rId21"/>
              </a:rPr>
              <a:t>Peery</a:t>
            </a:r>
            <a:r>
              <a:rPr lang="en-US" sz="650" dirty="0" smtClean="0"/>
              <a:t> (111 edits)</a:t>
            </a:r>
          </a:p>
          <a:p>
            <a:pPr>
              <a:buFont typeface="Wingdings" pitchFamily="26" charset="2"/>
              <a:buChar char="§"/>
              <a:defRPr/>
            </a:pPr>
            <a:r>
              <a:rPr lang="en-US" sz="650" dirty="0" smtClean="0">
                <a:hlinkClick r:id="rId22"/>
              </a:rPr>
              <a:t>Anna </a:t>
            </a:r>
            <a:r>
              <a:rPr lang="en-US" sz="650" dirty="0" err="1" smtClean="0">
                <a:hlinkClick r:id="rId22"/>
              </a:rPr>
              <a:t>Manis</a:t>
            </a:r>
            <a:r>
              <a:rPr lang="en-US" sz="650" dirty="0" smtClean="0"/>
              <a:t> (110 edits)</a:t>
            </a:r>
          </a:p>
          <a:p>
            <a:pPr>
              <a:buFont typeface="Wingdings" pitchFamily="26" charset="2"/>
              <a:buChar char="§"/>
              <a:defRPr/>
            </a:pPr>
            <a:r>
              <a:rPr lang="en-US" sz="650" dirty="0" smtClean="0">
                <a:hlinkClick r:id="rId23"/>
              </a:rPr>
              <a:t>Andrew Franks</a:t>
            </a:r>
            <a:r>
              <a:rPr lang="en-US" sz="650" dirty="0" smtClean="0"/>
              <a:t> (108 edits)</a:t>
            </a:r>
          </a:p>
          <a:p>
            <a:pPr>
              <a:buFont typeface="Wingdings" pitchFamily="26" charset="2"/>
              <a:buChar char="§"/>
              <a:defRPr/>
            </a:pPr>
            <a:r>
              <a:rPr lang="en-US" sz="650" dirty="0" smtClean="0">
                <a:hlinkClick r:id="rId24"/>
              </a:rPr>
              <a:t>Gee Sarah</a:t>
            </a:r>
            <a:r>
              <a:rPr lang="en-US" sz="650" dirty="0" smtClean="0"/>
              <a:t> (107 edits)</a:t>
            </a:r>
          </a:p>
          <a:p>
            <a:pPr>
              <a:buFont typeface="Wingdings" pitchFamily="26" charset="2"/>
              <a:buChar char="§"/>
              <a:defRPr/>
            </a:pPr>
            <a:r>
              <a:rPr lang="en-US" sz="650" dirty="0" smtClean="0">
                <a:hlinkClick r:id="rId25"/>
              </a:rPr>
              <a:t>Jessica Lin</a:t>
            </a:r>
            <a:r>
              <a:rPr lang="en-US" sz="650" dirty="0" smtClean="0"/>
              <a:t> (102 edits)</a:t>
            </a:r>
          </a:p>
          <a:p>
            <a:pPr>
              <a:buFont typeface="Wingdings" pitchFamily="26" charset="2"/>
              <a:buChar char="§"/>
              <a:defRPr/>
            </a:pPr>
            <a:r>
              <a:rPr lang="en-US" sz="650" dirty="0" err="1" smtClean="0">
                <a:hlinkClick r:id="rId26"/>
              </a:rPr>
              <a:t>Pwint</a:t>
            </a:r>
            <a:r>
              <a:rPr lang="en-US" sz="650" dirty="0" smtClean="0">
                <a:hlinkClick r:id="rId26"/>
              </a:rPr>
              <a:t> </a:t>
            </a:r>
            <a:r>
              <a:rPr lang="en-US" sz="650" dirty="0" err="1" smtClean="0">
                <a:hlinkClick r:id="rId26"/>
              </a:rPr>
              <a:t>Zin</a:t>
            </a:r>
            <a:r>
              <a:rPr lang="en-US" sz="650" dirty="0" smtClean="0"/>
              <a:t> (99 edits)</a:t>
            </a:r>
          </a:p>
          <a:p>
            <a:pPr>
              <a:buFont typeface="Wingdings" pitchFamily="26" charset="2"/>
              <a:buChar char="§"/>
              <a:defRPr/>
            </a:pPr>
            <a:r>
              <a:rPr lang="en-US" sz="650" dirty="0" smtClean="0">
                <a:hlinkClick r:id="rId27"/>
              </a:rPr>
              <a:t>Elizabeth </a:t>
            </a:r>
            <a:r>
              <a:rPr lang="en-US" sz="650" dirty="0" err="1" smtClean="0">
                <a:hlinkClick r:id="rId27"/>
              </a:rPr>
              <a:t>Weidenhaft</a:t>
            </a:r>
            <a:r>
              <a:rPr lang="en-US" sz="650" dirty="0" smtClean="0"/>
              <a:t> (98 edits)</a:t>
            </a:r>
          </a:p>
          <a:p>
            <a:pPr>
              <a:buFont typeface="Wingdings" pitchFamily="26" charset="2"/>
              <a:buChar char="§"/>
              <a:defRPr/>
            </a:pPr>
            <a:r>
              <a:rPr lang="en-US" sz="650" dirty="0" smtClean="0">
                <a:hlinkClick r:id="rId28"/>
              </a:rPr>
              <a:t>Aleksandra </a:t>
            </a:r>
            <a:r>
              <a:rPr lang="en-US" sz="650" dirty="0" err="1" smtClean="0">
                <a:hlinkClick r:id="rId28"/>
              </a:rPr>
              <a:t>Milman</a:t>
            </a:r>
            <a:r>
              <a:rPr lang="en-US" sz="650" dirty="0" smtClean="0"/>
              <a:t> (97 edits)</a:t>
            </a:r>
          </a:p>
          <a:p>
            <a:pPr>
              <a:buFont typeface="Wingdings" pitchFamily="26" charset="2"/>
              <a:buChar char="§"/>
              <a:defRPr/>
            </a:pPr>
            <a:r>
              <a:rPr lang="en-US" sz="650" dirty="0" smtClean="0">
                <a:hlinkClick r:id="rId29"/>
              </a:rPr>
              <a:t>Kyung Sun Park</a:t>
            </a:r>
            <a:r>
              <a:rPr lang="en-US" sz="650" dirty="0" smtClean="0"/>
              <a:t> (93 edits)</a:t>
            </a:r>
          </a:p>
          <a:p>
            <a:pPr>
              <a:buFont typeface="Wingdings" pitchFamily="26" charset="2"/>
              <a:buChar char="§"/>
              <a:defRPr/>
            </a:pPr>
            <a:r>
              <a:rPr lang="en-US" sz="650" dirty="0" err="1" smtClean="0">
                <a:hlinkClick r:id="rId30"/>
              </a:rPr>
              <a:t>Kaleb</a:t>
            </a:r>
            <a:r>
              <a:rPr lang="en-US" sz="650" dirty="0" smtClean="0">
                <a:hlinkClick r:id="rId30"/>
              </a:rPr>
              <a:t> </a:t>
            </a:r>
            <a:r>
              <a:rPr lang="en-US" sz="650" dirty="0" err="1" smtClean="0">
                <a:hlinkClick r:id="rId30"/>
              </a:rPr>
              <a:t>Topp</a:t>
            </a:r>
            <a:r>
              <a:rPr lang="en-US" sz="650" dirty="0" smtClean="0"/>
              <a:t> (90 edits)</a:t>
            </a:r>
          </a:p>
          <a:p>
            <a:pPr>
              <a:buFont typeface="Wingdings" pitchFamily="26" charset="2"/>
              <a:buChar char="§"/>
              <a:defRPr/>
            </a:pPr>
            <a:r>
              <a:rPr lang="en-US" sz="650" dirty="0" err="1" smtClean="0">
                <a:hlinkClick r:id="rId31"/>
              </a:rPr>
              <a:t>Anha</a:t>
            </a:r>
            <a:r>
              <a:rPr lang="en-US" sz="650" dirty="0" smtClean="0">
                <a:hlinkClick r:id="rId31"/>
              </a:rPr>
              <a:t> Whiteman</a:t>
            </a:r>
            <a:r>
              <a:rPr lang="en-US" sz="650" dirty="0" smtClean="0"/>
              <a:t> (87 edits)</a:t>
            </a:r>
          </a:p>
          <a:p>
            <a:pPr>
              <a:buFont typeface="Wingdings" pitchFamily="26" charset="2"/>
              <a:buChar char="§"/>
              <a:defRPr/>
            </a:pPr>
            <a:r>
              <a:rPr lang="en-US" sz="650" dirty="0" err="1" smtClean="0">
                <a:hlinkClick r:id="rId32"/>
              </a:rPr>
              <a:t>Parminder</a:t>
            </a:r>
            <a:r>
              <a:rPr lang="en-US" sz="650" dirty="0" smtClean="0">
                <a:hlinkClick r:id="rId32"/>
              </a:rPr>
              <a:t> </a:t>
            </a:r>
            <a:r>
              <a:rPr lang="en-US" sz="650" dirty="0" err="1" smtClean="0">
                <a:hlinkClick r:id="rId32"/>
              </a:rPr>
              <a:t>Kaur</a:t>
            </a:r>
            <a:r>
              <a:rPr lang="en-US" sz="650" dirty="0" smtClean="0"/>
              <a:t> (86 edits)</a:t>
            </a:r>
          </a:p>
          <a:p>
            <a:pPr>
              <a:buFont typeface="Wingdings" pitchFamily="26" charset="2"/>
              <a:buChar char="§"/>
              <a:defRPr/>
            </a:pPr>
            <a:r>
              <a:rPr lang="en-US" sz="650" dirty="0" err="1" smtClean="0">
                <a:hlinkClick r:id="rId33"/>
              </a:rPr>
              <a:t>dcpearson</a:t>
            </a:r>
            <a:r>
              <a:rPr lang="en-US" sz="650" dirty="0" smtClean="0"/>
              <a:t> (85 edits)</a:t>
            </a:r>
          </a:p>
          <a:p>
            <a:pPr>
              <a:buFont typeface="Wingdings" pitchFamily="26" charset="2"/>
              <a:buChar char="§"/>
              <a:defRPr/>
            </a:pPr>
            <a:r>
              <a:rPr lang="en-US" sz="650" dirty="0" smtClean="0">
                <a:hlinkClick r:id="rId34"/>
              </a:rPr>
              <a:t>Nora </a:t>
            </a:r>
            <a:r>
              <a:rPr lang="en-US" sz="650" dirty="0" err="1" smtClean="0">
                <a:hlinkClick r:id="rId34"/>
              </a:rPr>
              <a:t>Kuiper</a:t>
            </a:r>
            <a:r>
              <a:rPr lang="en-US" sz="650" dirty="0" smtClean="0"/>
              <a:t> (85 edits)</a:t>
            </a:r>
          </a:p>
          <a:p>
            <a:pPr>
              <a:buFont typeface="Wingdings" pitchFamily="26" charset="2"/>
              <a:buChar char="§"/>
              <a:defRPr/>
            </a:pPr>
            <a:r>
              <a:rPr lang="en-US" sz="650" dirty="0" smtClean="0">
                <a:hlinkClick r:id="rId35"/>
              </a:rPr>
              <a:t>Sarah Cohen</a:t>
            </a:r>
            <a:r>
              <a:rPr lang="en-US" sz="650" dirty="0" smtClean="0"/>
              <a:t> (84 edits)</a:t>
            </a:r>
          </a:p>
          <a:p>
            <a:pPr>
              <a:buFont typeface="Wingdings" pitchFamily="26" charset="2"/>
              <a:buChar char="§"/>
              <a:defRPr/>
            </a:pPr>
            <a:r>
              <a:rPr lang="en-US" sz="650" dirty="0" smtClean="0">
                <a:hlinkClick r:id="rId36"/>
              </a:rPr>
              <a:t>Gilbert Torres</a:t>
            </a:r>
            <a:r>
              <a:rPr lang="en-US" sz="650" dirty="0" smtClean="0"/>
              <a:t> (84 edits)</a:t>
            </a:r>
          </a:p>
          <a:p>
            <a:pPr>
              <a:buFont typeface="Wingdings" pitchFamily="26" charset="2"/>
              <a:buChar char="§"/>
              <a:defRPr/>
            </a:pPr>
            <a:r>
              <a:rPr lang="en-US" sz="650" dirty="0" smtClean="0">
                <a:hlinkClick r:id="rId37"/>
              </a:rPr>
              <a:t>Elizabeth </a:t>
            </a:r>
            <a:r>
              <a:rPr lang="en-US" sz="650" dirty="0" err="1" smtClean="0">
                <a:hlinkClick r:id="rId37"/>
              </a:rPr>
              <a:t>Sproat</a:t>
            </a:r>
            <a:r>
              <a:rPr lang="en-US" sz="650" dirty="0" smtClean="0"/>
              <a:t> (76 edits)</a:t>
            </a:r>
          </a:p>
          <a:p>
            <a:pPr>
              <a:buFont typeface="Wingdings" pitchFamily="26" charset="2"/>
              <a:buChar char="§"/>
              <a:defRPr/>
            </a:pPr>
            <a:r>
              <a:rPr lang="en-US" sz="650" dirty="0" smtClean="0">
                <a:hlinkClick r:id="rId38"/>
              </a:rPr>
              <a:t>Adam </a:t>
            </a:r>
            <a:r>
              <a:rPr lang="en-US" sz="650" dirty="0" err="1" smtClean="0">
                <a:hlinkClick r:id="rId38"/>
              </a:rPr>
              <a:t>Abudra</a:t>
            </a:r>
            <a:r>
              <a:rPr lang="en-US" sz="650" dirty="0" smtClean="0"/>
              <a:t> (75 edits)</a:t>
            </a:r>
          </a:p>
          <a:p>
            <a:pPr>
              <a:buFont typeface="Wingdings" pitchFamily="26" charset="2"/>
              <a:buChar char="§"/>
              <a:defRPr/>
            </a:pPr>
            <a:r>
              <a:rPr lang="en-US" sz="650" dirty="0" smtClean="0">
                <a:hlinkClick r:id="rId39"/>
              </a:rPr>
              <a:t>Kim </a:t>
            </a:r>
            <a:r>
              <a:rPr lang="en-US" sz="650" dirty="0" err="1" smtClean="0">
                <a:hlinkClick r:id="rId39"/>
              </a:rPr>
              <a:t>Quach</a:t>
            </a:r>
            <a:r>
              <a:rPr lang="en-US" sz="650" dirty="0" smtClean="0"/>
              <a:t> (74 edits)</a:t>
            </a:r>
          </a:p>
          <a:p>
            <a:pPr>
              <a:buFont typeface="Wingdings" pitchFamily="26" charset="2"/>
              <a:buChar char="§"/>
              <a:defRPr/>
            </a:pPr>
            <a:r>
              <a:rPr lang="en-US" sz="650" dirty="0" err="1" smtClean="0">
                <a:hlinkClick r:id="rId40"/>
              </a:rPr>
              <a:t>jdfregeau</a:t>
            </a:r>
            <a:r>
              <a:rPr lang="en-US" sz="650" dirty="0" smtClean="0"/>
              <a:t> (74 edits)</a:t>
            </a:r>
          </a:p>
          <a:p>
            <a:pPr>
              <a:buFont typeface="Wingdings" pitchFamily="26" charset="2"/>
              <a:buChar char="§"/>
              <a:defRPr/>
            </a:pPr>
            <a:r>
              <a:rPr lang="en-US" sz="650" dirty="0" err="1" smtClean="0">
                <a:hlinkClick r:id="rId41"/>
              </a:rPr>
              <a:t>phtlam</a:t>
            </a:r>
            <a:r>
              <a:rPr lang="en-US" sz="650" dirty="0" smtClean="0"/>
              <a:t> (72 edits)</a:t>
            </a:r>
          </a:p>
          <a:p>
            <a:pPr>
              <a:buFont typeface="Wingdings" pitchFamily="26" charset="2"/>
              <a:buChar char="§"/>
              <a:defRPr/>
            </a:pPr>
            <a:r>
              <a:rPr lang="en-US" sz="650" dirty="0" err="1" smtClean="0">
                <a:hlinkClick r:id="rId42"/>
              </a:rPr>
              <a:t>Duyen</a:t>
            </a:r>
            <a:r>
              <a:rPr lang="en-US" sz="650" dirty="0" smtClean="0">
                <a:hlinkClick r:id="rId42"/>
              </a:rPr>
              <a:t> Dao-Tran</a:t>
            </a:r>
            <a:r>
              <a:rPr lang="en-US" sz="650" dirty="0" smtClean="0"/>
              <a:t> (72 edits)</a:t>
            </a:r>
          </a:p>
          <a:p>
            <a:pPr>
              <a:buFont typeface="Wingdings" pitchFamily="26" charset="2"/>
              <a:buChar char="§"/>
              <a:defRPr/>
            </a:pPr>
            <a:r>
              <a:rPr lang="en-US" sz="650" dirty="0" err="1" smtClean="0">
                <a:hlinkClick r:id="rId43"/>
              </a:rPr>
              <a:t>Seo</a:t>
            </a:r>
            <a:r>
              <a:rPr lang="en-US" sz="650" dirty="0" smtClean="0">
                <a:hlinkClick r:id="rId43"/>
              </a:rPr>
              <a:t> You Jin</a:t>
            </a:r>
            <a:r>
              <a:rPr lang="en-US" sz="650" dirty="0" smtClean="0"/>
              <a:t> (71 edits)</a:t>
            </a:r>
          </a:p>
          <a:p>
            <a:pPr>
              <a:buFont typeface="Wingdings" pitchFamily="26" charset="2"/>
              <a:buChar char="§"/>
              <a:defRPr/>
            </a:pPr>
            <a:r>
              <a:rPr lang="en-US" sz="650" dirty="0" smtClean="0">
                <a:hlinkClick r:id="rId44"/>
              </a:rPr>
              <a:t>Daniel Chong</a:t>
            </a:r>
            <a:r>
              <a:rPr lang="en-US" sz="650" dirty="0" smtClean="0"/>
              <a:t> (71 edits)</a:t>
            </a:r>
          </a:p>
          <a:p>
            <a:pPr>
              <a:buFont typeface="Wingdings" pitchFamily="26" charset="2"/>
              <a:buChar char="§"/>
              <a:defRPr/>
            </a:pPr>
            <a:r>
              <a:rPr lang="en-US" sz="650" dirty="0" err="1" smtClean="0">
                <a:hlinkClick r:id="rId45"/>
              </a:rPr>
              <a:t>Duy</a:t>
            </a:r>
            <a:r>
              <a:rPr lang="en-US" sz="650" dirty="0" smtClean="0">
                <a:hlinkClick r:id="rId45"/>
              </a:rPr>
              <a:t> Dang</a:t>
            </a:r>
            <a:r>
              <a:rPr lang="en-US" sz="650" dirty="0" smtClean="0"/>
              <a:t> (69 edits)</a:t>
            </a:r>
          </a:p>
          <a:p>
            <a:pPr>
              <a:buFont typeface="Wingdings" pitchFamily="26" charset="2"/>
              <a:buChar char="§"/>
              <a:defRPr/>
            </a:pPr>
            <a:r>
              <a:rPr lang="en-US" sz="650" dirty="0" smtClean="0">
                <a:hlinkClick r:id="rId46"/>
              </a:rPr>
              <a:t>Michelle Hoang</a:t>
            </a:r>
            <a:r>
              <a:rPr lang="en-US" sz="650" dirty="0" smtClean="0"/>
              <a:t> (68 edits)</a:t>
            </a:r>
          </a:p>
          <a:p>
            <a:pPr>
              <a:buFont typeface="Wingdings" pitchFamily="26" charset="2"/>
              <a:buChar char="§"/>
              <a:defRPr/>
            </a:pPr>
            <a:r>
              <a:rPr lang="en-US" sz="650" dirty="0" smtClean="0">
                <a:hlinkClick r:id="rId47"/>
              </a:rPr>
              <a:t>Matthew </a:t>
            </a:r>
            <a:r>
              <a:rPr lang="en-US" sz="650" dirty="0" err="1" smtClean="0">
                <a:hlinkClick r:id="rId47"/>
              </a:rPr>
              <a:t>McKinnell</a:t>
            </a:r>
            <a:r>
              <a:rPr lang="en-US" sz="650" dirty="0" smtClean="0"/>
              <a:t> (66 edits)</a:t>
            </a:r>
          </a:p>
          <a:p>
            <a:pPr>
              <a:buFont typeface="Wingdings" pitchFamily="26" charset="2"/>
              <a:buChar char="§"/>
              <a:defRPr/>
            </a:pPr>
            <a:r>
              <a:rPr lang="en-US" sz="650" dirty="0" smtClean="0">
                <a:hlinkClick r:id="rId48"/>
              </a:rPr>
              <a:t>Paul </a:t>
            </a:r>
            <a:r>
              <a:rPr lang="en-US" sz="650" dirty="0" err="1" smtClean="0">
                <a:hlinkClick r:id="rId48"/>
              </a:rPr>
              <a:t>Navo</a:t>
            </a:r>
            <a:r>
              <a:rPr lang="en-US" sz="650" dirty="0" smtClean="0"/>
              <a:t> (65 edits)</a:t>
            </a:r>
          </a:p>
          <a:p>
            <a:pPr>
              <a:buFont typeface="Wingdings" pitchFamily="26" charset="2"/>
              <a:buChar char="§"/>
              <a:defRPr/>
            </a:pPr>
            <a:r>
              <a:rPr lang="en-US" sz="650" dirty="0" smtClean="0">
                <a:hlinkClick r:id="rId49"/>
              </a:rPr>
              <a:t>Ali </a:t>
            </a:r>
            <a:r>
              <a:rPr lang="en-US" sz="650" dirty="0" err="1" smtClean="0">
                <a:hlinkClick r:id="rId49"/>
              </a:rPr>
              <a:t>Alvandi</a:t>
            </a:r>
            <a:r>
              <a:rPr lang="en-US" sz="650" dirty="0" smtClean="0"/>
              <a:t> (65 edits)</a:t>
            </a:r>
          </a:p>
        </p:txBody>
      </p:sp>
      <p:sp>
        <p:nvSpPr>
          <p:cNvPr id="4" name="Content Placeholder 2"/>
          <p:cNvSpPr txBox="1">
            <a:spLocks/>
          </p:cNvSpPr>
          <p:nvPr/>
        </p:nvSpPr>
        <p:spPr>
          <a:xfrm>
            <a:off x="1816100" y="444500"/>
            <a:ext cx="2362200" cy="6858000"/>
          </a:xfrm>
          <a:prstGeom prst="rect">
            <a:avLst/>
          </a:prstGeom>
        </p:spPr>
        <p:txBody>
          <a:bodyPr>
            <a:normAutofit/>
          </a:bodyPr>
          <a:lstStyle/>
          <a:p>
            <a:pPr marL="342900" indent="-342900">
              <a:spcBef>
                <a:spcPct val="20000"/>
              </a:spcBef>
              <a:buFont typeface="Arial" pitchFamily="34" charset="0"/>
              <a:buChar char="•"/>
              <a:defRPr/>
            </a:pPr>
            <a:r>
              <a:rPr lang="en-US" sz="650" dirty="0" err="1">
                <a:ea typeface="ＭＳ Ｐゴシック" pitchFamily="26" charset="-128"/>
                <a:hlinkClick r:id="rId50"/>
              </a:rPr>
              <a:t>Ashive</a:t>
            </a:r>
            <a:r>
              <a:rPr lang="en-US" sz="650" dirty="0">
                <a:ea typeface="ＭＳ Ｐゴシック" pitchFamily="26" charset="-128"/>
                <a:hlinkClick r:id="rId50"/>
              </a:rPr>
              <a:t> Sharma</a:t>
            </a:r>
            <a:r>
              <a:rPr lang="en-US" sz="650" dirty="0">
                <a:ea typeface="ＭＳ Ｐゴシック" pitchFamily="26" charset="-128"/>
              </a:rPr>
              <a:t> (63 edits)</a:t>
            </a:r>
          </a:p>
          <a:p>
            <a:pPr marL="342900" indent="-342900">
              <a:spcBef>
                <a:spcPct val="20000"/>
              </a:spcBef>
              <a:buFont typeface="Arial" pitchFamily="34" charset="0"/>
              <a:buChar char="•"/>
              <a:defRPr/>
            </a:pPr>
            <a:r>
              <a:rPr lang="en-US" sz="650" dirty="0">
                <a:ea typeface="ＭＳ Ｐゴシック" pitchFamily="26" charset="-128"/>
                <a:hlinkClick r:id="rId51"/>
              </a:rPr>
              <a:t>Joseph Chou</a:t>
            </a:r>
            <a:r>
              <a:rPr lang="en-US" sz="650" dirty="0">
                <a:ea typeface="ＭＳ Ｐゴシック" pitchFamily="26" charset="-128"/>
              </a:rPr>
              <a:t> (63 edits)</a:t>
            </a:r>
          </a:p>
          <a:p>
            <a:pPr marL="342900" indent="-342900">
              <a:spcBef>
                <a:spcPct val="20000"/>
              </a:spcBef>
              <a:buFont typeface="Arial" pitchFamily="34" charset="0"/>
              <a:buChar char="•"/>
              <a:defRPr/>
            </a:pPr>
            <a:r>
              <a:rPr lang="en-US" sz="650" dirty="0" err="1">
                <a:ea typeface="ＭＳ Ｐゴシック" pitchFamily="26" charset="-128"/>
                <a:hlinkClick r:id="rId52"/>
              </a:rPr>
              <a:t>Kles</a:t>
            </a:r>
            <a:r>
              <a:rPr lang="en-US" sz="650" dirty="0">
                <a:ea typeface="ＭＳ Ｐゴシック" pitchFamily="26" charset="-128"/>
                <a:hlinkClick r:id="rId52"/>
              </a:rPr>
              <a:t> </a:t>
            </a:r>
            <a:r>
              <a:rPr lang="en-US" sz="650" dirty="0" err="1">
                <a:ea typeface="ＭＳ Ｐゴシック" pitchFamily="26" charset="-128"/>
                <a:hlinkClick r:id="rId52"/>
              </a:rPr>
              <a:t>Keren</a:t>
            </a:r>
            <a:r>
              <a:rPr lang="en-US" sz="650" dirty="0">
                <a:ea typeface="ＭＳ Ｐゴシック" pitchFamily="26" charset="-128"/>
              </a:rPr>
              <a:t> (63 edits)</a:t>
            </a:r>
          </a:p>
          <a:p>
            <a:pPr marL="342900" indent="-342900">
              <a:spcBef>
                <a:spcPct val="20000"/>
              </a:spcBef>
              <a:buFont typeface="Arial" pitchFamily="34" charset="0"/>
              <a:buChar char="•"/>
              <a:defRPr/>
            </a:pPr>
            <a:r>
              <a:rPr lang="en-US" sz="650" dirty="0">
                <a:ea typeface="ＭＳ Ｐゴシック" pitchFamily="26" charset="-128"/>
                <a:hlinkClick r:id="rId53"/>
              </a:rPr>
              <a:t>Mustafa </a:t>
            </a:r>
            <a:r>
              <a:rPr lang="en-US" sz="650" dirty="0" err="1">
                <a:ea typeface="ＭＳ Ｐゴシック" pitchFamily="26" charset="-128"/>
                <a:hlinkClick r:id="rId53"/>
              </a:rPr>
              <a:t>Rupawalla</a:t>
            </a:r>
            <a:r>
              <a:rPr lang="en-US" sz="650" dirty="0">
                <a:ea typeface="ＭＳ Ｐゴシック" pitchFamily="26" charset="-128"/>
              </a:rPr>
              <a:t> (62 edits)</a:t>
            </a:r>
          </a:p>
          <a:p>
            <a:pPr marL="342900" indent="-342900">
              <a:spcBef>
                <a:spcPct val="20000"/>
              </a:spcBef>
              <a:buFont typeface="Arial" pitchFamily="34" charset="0"/>
              <a:buChar char="•"/>
              <a:defRPr/>
            </a:pPr>
            <a:r>
              <a:rPr lang="en-US" sz="650" dirty="0">
                <a:ea typeface="ＭＳ Ｐゴシック" pitchFamily="26" charset="-128"/>
                <a:hlinkClick r:id="rId54"/>
              </a:rPr>
              <a:t>Heather Voigt</a:t>
            </a:r>
            <a:r>
              <a:rPr lang="en-US" sz="650" dirty="0">
                <a:ea typeface="ＭＳ Ｐゴシック" pitchFamily="26" charset="-128"/>
              </a:rPr>
              <a:t> (60 edits)</a:t>
            </a:r>
          </a:p>
          <a:p>
            <a:pPr marL="342900" indent="-342900">
              <a:spcBef>
                <a:spcPct val="20000"/>
              </a:spcBef>
              <a:buFont typeface="Arial" pitchFamily="34" charset="0"/>
              <a:buChar char="•"/>
              <a:defRPr/>
            </a:pPr>
            <a:r>
              <a:rPr lang="en-US" sz="650" dirty="0" err="1">
                <a:ea typeface="ＭＳ Ｐゴシック" pitchFamily="26" charset="-128"/>
                <a:hlinkClick r:id="rId55"/>
              </a:rPr>
              <a:t>Satish</a:t>
            </a:r>
            <a:r>
              <a:rPr lang="en-US" sz="650" dirty="0">
                <a:ea typeface="ＭＳ Ｐゴシック" pitchFamily="26" charset="-128"/>
                <a:hlinkClick r:id="rId55"/>
              </a:rPr>
              <a:t> </a:t>
            </a:r>
            <a:r>
              <a:rPr lang="en-US" sz="650" dirty="0" err="1">
                <a:ea typeface="ＭＳ Ｐゴシック" pitchFamily="26" charset="-128"/>
                <a:hlinkClick r:id="rId55"/>
              </a:rPr>
              <a:t>Balasubramanian</a:t>
            </a:r>
            <a:r>
              <a:rPr lang="en-US" sz="650" dirty="0">
                <a:ea typeface="ＭＳ Ｐゴシック" pitchFamily="26" charset="-128"/>
              </a:rPr>
              <a:t> (59 edits)</a:t>
            </a:r>
          </a:p>
          <a:p>
            <a:pPr marL="342900" indent="-342900">
              <a:spcBef>
                <a:spcPct val="20000"/>
              </a:spcBef>
              <a:buFont typeface="Arial" pitchFamily="34" charset="0"/>
              <a:buChar char="•"/>
              <a:defRPr/>
            </a:pPr>
            <a:r>
              <a:rPr lang="en-US" sz="650" dirty="0">
                <a:ea typeface="ＭＳ Ｐゴシック" pitchFamily="26" charset="-128"/>
                <a:hlinkClick r:id="rId56"/>
              </a:rPr>
              <a:t>Minh Nguyen</a:t>
            </a:r>
            <a:r>
              <a:rPr lang="en-US" sz="650" dirty="0">
                <a:ea typeface="ＭＳ Ｐゴシック" pitchFamily="26" charset="-128"/>
              </a:rPr>
              <a:t> (58 edits)</a:t>
            </a:r>
          </a:p>
          <a:p>
            <a:pPr marL="342900" indent="-342900">
              <a:spcBef>
                <a:spcPct val="20000"/>
              </a:spcBef>
              <a:buFont typeface="Arial" pitchFamily="34" charset="0"/>
              <a:buChar char="•"/>
              <a:defRPr/>
            </a:pPr>
            <a:r>
              <a:rPr lang="en-US" sz="650" dirty="0" err="1">
                <a:ea typeface="ＭＳ Ｐゴシック" pitchFamily="26" charset="-128"/>
                <a:hlinkClick r:id="rId57"/>
              </a:rPr>
              <a:t>Sukhpal</a:t>
            </a:r>
            <a:r>
              <a:rPr lang="en-US" sz="650" dirty="0">
                <a:ea typeface="ＭＳ Ｐゴシック" pitchFamily="26" charset="-128"/>
                <a:hlinkClick r:id="rId57"/>
              </a:rPr>
              <a:t> </a:t>
            </a:r>
            <a:r>
              <a:rPr lang="en-US" sz="650" dirty="0" err="1">
                <a:ea typeface="ＭＳ Ｐゴシック" pitchFamily="26" charset="-128"/>
                <a:hlinkClick r:id="rId57"/>
              </a:rPr>
              <a:t>Dhanjal</a:t>
            </a:r>
            <a:r>
              <a:rPr lang="en-US" sz="650" dirty="0">
                <a:ea typeface="ＭＳ Ｐゴシック" pitchFamily="26" charset="-128"/>
              </a:rPr>
              <a:t> (57 edits)</a:t>
            </a:r>
          </a:p>
          <a:p>
            <a:pPr marL="342900" indent="-342900">
              <a:spcBef>
                <a:spcPct val="20000"/>
              </a:spcBef>
              <a:buFont typeface="Arial" pitchFamily="34" charset="0"/>
              <a:buChar char="•"/>
              <a:defRPr/>
            </a:pPr>
            <a:r>
              <a:rPr lang="en-US" sz="650" dirty="0">
                <a:ea typeface="ＭＳ Ｐゴシック" pitchFamily="26" charset="-128"/>
                <a:hlinkClick r:id="rId58"/>
              </a:rPr>
              <a:t>Amber </a:t>
            </a:r>
            <a:r>
              <a:rPr lang="en-US" sz="650" dirty="0" err="1">
                <a:ea typeface="ＭＳ Ｐゴシック" pitchFamily="26" charset="-128"/>
                <a:hlinkClick r:id="rId58"/>
              </a:rPr>
              <a:t>Quave</a:t>
            </a:r>
            <a:r>
              <a:rPr lang="en-US" sz="650" dirty="0">
                <a:ea typeface="ＭＳ Ｐゴシック" pitchFamily="26" charset="-128"/>
              </a:rPr>
              <a:t> (56 edits)</a:t>
            </a:r>
          </a:p>
          <a:p>
            <a:pPr marL="342900" indent="-342900">
              <a:spcBef>
                <a:spcPct val="20000"/>
              </a:spcBef>
              <a:buFont typeface="Arial" pitchFamily="34" charset="0"/>
              <a:buChar char="•"/>
              <a:defRPr/>
            </a:pPr>
            <a:r>
              <a:rPr lang="en-US" sz="650" dirty="0" err="1">
                <a:ea typeface="ＭＳ Ｐゴシック" pitchFamily="26" charset="-128"/>
                <a:hlinkClick r:id="rId59"/>
              </a:rPr>
              <a:t>Shivam</a:t>
            </a:r>
            <a:r>
              <a:rPr lang="en-US" sz="650" dirty="0">
                <a:ea typeface="ＭＳ Ｐゴシック" pitchFamily="26" charset="-128"/>
                <a:hlinkClick r:id="rId59"/>
              </a:rPr>
              <a:t> </a:t>
            </a:r>
            <a:r>
              <a:rPr lang="en-US" sz="650" dirty="0" err="1">
                <a:ea typeface="ＭＳ Ｐゴシック" pitchFamily="26" charset="-128"/>
                <a:hlinkClick r:id="rId59"/>
              </a:rPr>
              <a:t>Nand</a:t>
            </a:r>
            <a:r>
              <a:rPr lang="en-US" sz="650" dirty="0">
                <a:ea typeface="ＭＳ Ｐゴシック" pitchFamily="26" charset="-128"/>
              </a:rPr>
              <a:t> (56 edits)</a:t>
            </a:r>
          </a:p>
          <a:p>
            <a:pPr marL="342900" indent="-342900">
              <a:spcBef>
                <a:spcPct val="20000"/>
              </a:spcBef>
              <a:buFont typeface="Arial" pitchFamily="34" charset="0"/>
              <a:buChar char="•"/>
              <a:defRPr/>
            </a:pPr>
            <a:r>
              <a:rPr lang="en-US" sz="650" dirty="0">
                <a:ea typeface="ＭＳ Ｐゴシック" pitchFamily="26" charset="-128"/>
                <a:hlinkClick r:id="rId60"/>
              </a:rPr>
              <a:t>Sandy </a:t>
            </a:r>
            <a:r>
              <a:rPr lang="en-US" sz="650" dirty="0" err="1">
                <a:ea typeface="ＭＳ Ｐゴシック" pitchFamily="26" charset="-128"/>
                <a:hlinkClick r:id="rId60"/>
              </a:rPr>
              <a:t>Algaze</a:t>
            </a:r>
            <a:r>
              <a:rPr lang="en-US" sz="650" dirty="0">
                <a:ea typeface="ＭＳ Ｐゴシック" pitchFamily="26" charset="-128"/>
              </a:rPr>
              <a:t> (55 edits)</a:t>
            </a:r>
          </a:p>
          <a:p>
            <a:pPr marL="342900" indent="-342900">
              <a:spcBef>
                <a:spcPct val="20000"/>
              </a:spcBef>
              <a:buFont typeface="Arial" pitchFamily="34" charset="0"/>
              <a:buChar char="•"/>
              <a:defRPr/>
            </a:pPr>
            <a:r>
              <a:rPr lang="en-US" sz="650" dirty="0">
                <a:ea typeface="ＭＳ Ｐゴシック" pitchFamily="26" charset="-128"/>
                <a:hlinkClick r:id="rId61"/>
              </a:rPr>
              <a:t>Wong Diana</a:t>
            </a:r>
            <a:r>
              <a:rPr lang="en-US" sz="650" dirty="0">
                <a:ea typeface="ＭＳ Ｐゴシック" pitchFamily="26" charset="-128"/>
              </a:rPr>
              <a:t> (54 edits)</a:t>
            </a:r>
          </a:p>
          <a:p>
            <a:pPr marL="342900" indent="-342900">
              <a:spcBef>
                <a:spcPct val="20000"/>
              </a:spcBef>
              <a:buFont typeface="Arial" pitchFamily="34" charset="0"/>
              <a:buChar char="•"/>
              <a:defRPr/>
            </a:pPr>
            <a:r>
              <a:rPr lang="en-US" sz="650" dirty="0" err="1">
                <a:ea typeface="ＭＳ Ｐゴシック" pitchFamily="26" charset="-128"/>
                <a:hlinkClick r:id="rId62"/>
              </a:rPr>
              <a:t>Anhthu</a:t>
            </a:r>
            <a:r>
              <a:rPr lang="en-US" sz="650" dirty="0">
                <a:ea typeface="ＭＳ Ｐゴシック" pitchFamily="26" charset="-128"/>
                <a:hlinkClick r:id="rId62"/>
              </a:rPr>
              <a:t> Do</a:t>
            </a:r>
            <a:r>
              <a:rPr lang="en-US" sz="650" dirty="0">
                <a:ea typeface="ＭＳ Ｐゴシック" pitchFamily="26" charset="-128"/>
              </a:rPr>
              <a:t> (54 edits)</a:t>
            </a:r>
          </a:p>
          <a:p>
            <a:pPr marL="342900" indent="-342900">
              <a:spcBef>
                <a:spcPct val="20000"/>
              </a:spcBef>
              <a:buFont typeface="Arial" pitchFamily="34" charset="0"/>
              <a:buChar char="•"/>
              <a:defRPr/>
            </a:pPr>
            <a:r>
              <a:rPr lang="en-US" sz="650" dirty="0" err="1">
                <a:ea typeface="ＭＳ Ｐゴシック" pitchFamily="26" charset="-128"/>
                <a:hlinkClick r:id="rId63"/>
              </a:rPr>
              <a:t>Shravan</a:t>
            </a:r>
            <a:r>
              <a:rPr lang="en-US" sz="650" dirty="0">
                <a:ea typeface="ＭＳ Ｐゴシック" pitchFamily="26" charset="-128"/>
                <a:hlinkClick r:id="rId63"/>
              </a:rPr>
              <a:t> </a:t>
            </a:r>
            <a:r>
              <a:rPr lang="en-US" sz="650" dirty="0" err="1">
                <a:ea typeface="ＭＳ Ｐゴシック" pitchFamily="26" charset="-128"/>
                <a:hlinkClick r:id="rId63"/>
              </a:rPr>
              <a:t>Rao</a:t>
            </a:r>
            <a:r>
              <a:rPr lang="en-US" sz="650" dirty="0">
                <a:ea typeface="ＭＳ Ｐゴシック" pitchFamily="26" charset="-128"/>
              </a:rPr>
              <a:t> (54 edits)</a:t>
            </a:r>
          </a:p>
          <a:p>
            <a:pPr marL="342900" indent="-342900">
              <a:spcBef>
                <a:spcPct val="20000"/>
              </a:spcBef>
              <a:buFont typeface="Arial" pitchFamily="34" charset="0"/>
              <a:buChar char="•"/>
              <a:defRPr/>
            </a:pPr>
            <a:r>
              <a:rPr lang="en-US" sz="650" dirty="0">
                <a:ea typeface="ＭＳ Ｐゴシック" pitchFamily="26" charset="-128"/>
                <a:hlinkClick r:id="rId64"/>
              </a:rPr>
              <a:t>Jeffrey </a:t>
            </a:r>
            <a:r>
              <a:rPr lang="en-US" sz="650" dirty="0" err="1">
                <a:ea typeface="ＭＳ Ｐゴシック" pitchFamily="26" charset="-128"/>
                <a:hlinkClick r:id="rId64"/>
              </a:rPr>
              <a:t>Hu</a:t>
            </a:r>
            <a:r>
              <a:rPr lang="en-US" sz="650" dirty="0">
                <a:ea typeface="ＭＳ Ｐゴシック" pitchFamily="26" charset="-128"/>
              </a:rPr>
              <a:t> (53 edits)</a:t>
            </a:r>
          </a:p>
          <a:p>
            <a:pPr marL="342900" indent="-342900">
              <a:spcBef>
                <a:spcPct val="20000"/>
              </a:spcBef>
              <a:buFont typeface="Arial" pitchFamily="34" charset="0"/>
              <a:buChar char="•"/>
              <a:defRPr/>
            </a:pPr>
            <a:r>
              <a:rPr lang="en-US" sz="650" dirty="0">
                <a:ea typeface="ＭＳ Ｐゴシック" pitchFamily="26" charset="-128"/>
                <a:hlinkClick r:id="rId65"/>
              </a:rPr>
              <a:t>Wong Ray</a:t>
            </a:r>
            <a:r>
              <a:rPr lang="en-US" sz="650" dirty="0">
                <a:ea typeface="ＭＳ Ｐゴシック" pitchFamily="26" charset="-128"/>
              </a:rPr>
              <a:t> (52 edits)</a:t>
            </a:r>
          </a:p>
          <a:p>
            <a:pPr marL="342900" indent="-342900">
              <a:spcBef>
                <a:spcPct val="20000"/>
              </a:spcBef>
              <a:buFont typeface="Arial" pitchFamily="34" charset="0"/>
              <a:buChar char="•"/>
              <a:defRPr/>
            </a:pPr>
            <a:r>
              <a:rPr lang="en-US" sz="650" dirty="0">
                <a:ea typeface="ＭＳ Ｐゴシック" pitchFamily="26" charset="-128"/>
                <a:hlinkClick r:id="rId66"/>
              </a:rPr>
              <a:t>Jim Hughes</a:t>
            </a:r>
            <a:r>
              <a:rPr lang="en-US" sz="650" dirty="0">
                <a:ea typeface="ＭＳ Ｐゴシック" pitchFamily="26" charset="-128"/>
              </a:rPr>
              <a:t> (52 edits)</a:t>
            </a:r>
          </a:p>
          <a:p>
            <a:pPr marL="342900" indent="-342900">
              <a:spcBef>
                <a:spcPct val="20000"/>
              </a:spcBef>
              <a:buFont typeface="Arial" pitchFamily="34" charset="0"/>
              <a:buChar char="•"/>
              <a:defRPr/>
            </a:pPr>
            <a:r>
              <a:rPr lang="en-US" sz="650" dirty="0" err="1">
                <a:ea typeface="ＭＳ Ｐゴシック" pitchFamily="26" charset="-128"/>
                <a:hlinkClick r:id="rId67"/>
              </a:rPr>
              <a:t>Tilak</a:t>
            </a:r>
            <a:r>
              <a:rPr lang="en-US" sz="650" dirty="0">
                <a:ea typeface="ＭＳ Ｐゴシック" pitchFamily="26" charset="-128"/>
                <a:hlinkClick r:id="rId67"/>
              </a:rPr>
              <a:t> </a:t>
            </a:r>
            <a:r>
              <a:rPr lang="en-US" sz="650" dirty="0" err="1">
                <a:ea typeface="ＭＳ Ｐゴシック" pitchFamily="26" charset="-128"/>
                <a:hlinkClick r:id="rId67"/>
              </a:rPr>
              <a:t>Koilvaram</a:t>
            </a:r>
            <a:r>
              <a:rPr lang="en-US" sz="650" dirty="0">
                <a:ea typeface="ＭＳ Ｐゴシック" pitchFamily="26" charset="-128"/>
              </a:rPr>
              <a:t> (49 edits)</a:t>
            </a:r>
          </a:p>
          <a:p>
            <a:pPr marL="342900" indent="-342900">
              <a:spcBef>
                <a:spcPct val="20000"/>
              </a:spcBef>
              <a:buFont typeface="Arial" pitchFamily="34" charset="0"/>
              <a:buChar char="•"/>
              <a:defRPr/>
            </a:pPr>
            <a:r>
              <a:rPr lang="en-US" sz="650" dirty="0" err="1">
                <a:ea typeface="ＭＳ Ｐゴシック" pitchFamily="26" charset="-128"/>
                <a:hlinkClick r:id="rId68"/>
              </a:rPr>
              <a:t>Lyudmyla</a:t>
            </a:r>
            <a:r>
              <a:rPr lang="en-US" sz="650" dirty="0">
                <a:ea typeface="ＭＳ Ｐゴシック" pitchFamily="26" charset="-128"/>
                <a:hlinkClick r:id="rId68"/>
              </a:rPr>
              <a:t> </a:t>
            </a:r>
            <a:r>
              <a:rPr lang="en-US" sz="650" dirty="0" err="1">
                <a:ea typeface="ＭＳ Ｐゴシック" pitchFamily="26" charset="-128"/>
                <a:hlinkClick r:id="rId68"/>
              </a:rPr>
              <a:t>Demyan</a:t>
            </a:r>
            <a:r>
              <a:rPr lang="en-US" sz="650" dirty="0">
                <a:ea typeface="ＭＳ Ｐゴシック" pitchFamily="26" charset="-128"/>
              </a:rPr>
              <a:t> (49 edits)</a:t>
            </a:r>
          </a:p>
          <a:p>
            <a:pPr marL="342900" indent="-342900">
              <a:spcBef>
                <a:spcPct val="20000"/>
              </a:spcBef>
              <a:buFont typeface="Arial" pitchFamily="34" charset="0"/>
              <a:buChar char="•"/>
              <a:defRPr/>
            </a:pPr>
            <a:r>
              <a:rPr lang="en-US" sz="650" dirty="0" err="1">
                <a:ea typeface="ＭＳ Ｐゴシック" pitchFamily="26" charset="-128"/>
                <a:hlinkClick r:id="rId69"/>
              </a:rPr>
              <a:t>Amandeep</a:t>
            </a:r>
            <a:r>
              <a:rPr lang="en-US" sz="650" dirty="0">
                <a:ea typeface="ＭＳ Ｐゴシック" pitchFamily="26" charset="-128"/>
                <a:hlinkClick r:id="rId69"/>
              </a:rPr>
              <a:t> </a:t>
            </a:r>
            <a:r>
              <a:rPr lang="en-US" sz="650" dirty="0" err="1">
                <a:ea typeface="ＭＳ Ｐゴシック" pitchFamily="26" charset="-128"/>
                <a:hlinkClick r:id="rId69"/>
              </a:rPr>
              <a:t>Bains</a:t>
            </a:r>
            <a:r>
              <a:rPr lang="en-US" sz="650" dirty="0">
                <a:ea typeface="ＭＳ Ｐゴシック" pitchFamily="26" charset="-128"/>
              </a:rPr>
              <a:t> (49 edits)</a:t>
            </a:r>
          </a:p>
          <a:p>
            <a:pPr marL="342900" indent="-342900">
              <a:spcBef>
                <a:spcPct val="20000"/>
              </a:spcBef>
              <a:buFont typeface="Arial" pitchFamily="34" charset="0"/>
              <a:buChar char="•"/>
              <a:defRPr/>
            </a:pPr>
            <a:r>
              <a:rPr lang="en-US" sz="650" dirty="0" err="1">
                <a:ea typeface="ＭＳ Ｐゴシック" pitchFamily="26" charset="-128"/>
                <a:hlinkClick r:id="rId70"/>
              </a:rPr>
              <a:t>smgottlieb</a:t>
            </a:r>
            <a:r>
              <a:rPr lang="en-US" sz="650" dirty="0">
                <a:ea typeface="ＭＳ Ｐゴシック" pitchFamily="26" charset="-128"/>
              </a:rPr>
              <a:t> (49 edits)</a:t>
            </a:r>
          </a:p>
          <a:p>
            <a:pPr marL="342900" indent="-342900">
              <a:spcBef>
                <a:spcPct val="20000"/>
              </a:spcBef>
              <a:buFont typeface="Arial" pitchFamily="34" charset="0"/>
              <a:buChar char="•"/>
              <a:defRPr/>
            </a:pPr>
            <a:r>
              <a:rPr lang="en-US" sz="650" dirty="0">
                <a:ea typeface="ＭＳ Ｐゴシック" pitchFamily="26" charset="-128"/>
                <a:hlinkClick r:id="rId71"/>
              </a:rPr>
              <a:t>Aimee </a:t>
            </a:r>
            <a:r>
              <a:rPr lang="en-US" sz="650" dirty="0" err="1">
                <a:ea typeface="ＭＳ Ｐゴシック" pitchFamily="26" charset="-128"/>
                <a:hlinkClick r:id="rId71"/>
              </a:rPr>
              <a:t>Kindel</a:t>
            </a:r>
            <a:r>
              <a:rPr lang="en-US" sz="650" dirty="0">
                <a:ea typeface="ＭＳ Ｐゴシック" pitchFamily="26" charset="-128"/>
              </a:rPr>
              <a:t> (49 edits)</a:t>
            </a:r>
          </a:p>
          <a:p>
            <a:pPr marL="342900" indent="-342900">
              <a:spcBef>
                <a:spcPct val="20000"/>
              </a:spcBef>
              <a:buFont typeface="Arial" pitchFamily="34" charset="0"/>
              <a:buChar char="•"/>
              <a:defRPr/>
            </a:pPr>
            <a:r>
              <a:rPr lang="en-US" sz="650" dirty="0">
                <a:ea typeface="ＭＳ Ｐゴシック" pitchFamily="26" charset="-128"/>
                <a:hlinkClick r:id="rId72"/>
              </a:rPr>
              <a:t>Woods Jessica</a:t>
            </a:r>
            <a:r>
              <a:rPr lang="en-US" sz="650" dirty="0">
                <a:ea typeface="ＭＳ Ｐゴシック" pitchFamily="26" charset="-128"/>
              </a:rPr>
              <a:t> (48 edits)</a:t>
            </a:r>
          </a:p>
          <a:p>
            <a:pPr marL="342900" indent="-342900">
              <a:spcBef>
                <a:spcPct val="20000"/>
              </a:spcBef>
              <a:buFont typeface="Arial" pitchFamily="34" charset="0"/>
              <a:buChar char="•"/>
              <a:defRPr/>
            </a:pPr>
            <a:r>
              <a:rPr lang="en-US" sz="650" dirty="0">
                <a:ea typeface="ＭＳ Ｐゴシック" pitchFamily="26" charset="-128"/>
                <a:hlinkClick r:id="rId73"/>
              </a:rPr>
              <a:t>Jennifer Lew</a:t>
            </a:r>
            <a:r>
              <a:rPr lang="en-US" sz="650" dirty="0">
                <a:ea typeface="ＭＳ Ｐゴシック" pitchFamily="26" charset="-128"/>
              </a:rPr>
              <a:t> (48 edits)</a:t>
            </a:r>
          </a:p>
          <a:p>
            <a:pPr marL="342900" indent="-342900">
              <a:spcBef>
                <a:spcPct val="20000"/>
              </a:spcBef>
              <a:buFont typeface="Arial" pitchFamily="34" charset="0"/>
              <a:buChar char="•"/>
              <a:defRPr/>
            </a:pPr>
            <a:r>
              <a:rPr lang="en-US" sz="650" dirty="0" err="1">
                <a:ea typeface="ＭＳ Ｐゴシック" pitchFamily="26" charset="-128"/>
                <a:hlinkClick r:id="rId74"/>
              </a:rPr>
              <a:t>Kirtan</a:t>
            </a:r>
            <a:r>
              <a:rPr lang="en-US" sz="650" dirty="0">
                <a:ea typeface="ＭＳ Ｐゴシック" pitchFamily="26" charset="-128"/>
                <a:hlinkClick r:id="rId74"/>
              </a:rPr>
              <a:t> Patel</a:t>
            </a:r>
            <a:r>
              <a:rPr lang="en-US" sz="650" dirty="0">
                <a:ea typeface="ＭＳ Ｐゴシック" pitchFamily="26" charset="-128"/>
              </a:rPr>
              <a:t> (48 edits)</a:t>
            </a:r>
          </a:p>
          <a:p>
            <a:pPr marL="342900" indent="-342900">
              <a:spcBef>
                <a:spcPct val="20000"/>
              </a:spcBef>
              <a:buFont typeface="Arial" pitchFamily="34" charset="0"/>
              <a:buChar char="•"/>
              <a:defRPr/>
            </a:pPr>
            <a:r>
              <a:rPr lang="en-US" sz="650" dirty="0">
                <a:ea typeface="ＭＳ Ｐゴシック" pitchFamily="26" charset="-128"/>
                <a:hlinkClick r:id="rId75"/>
              </a:rPr>
              <a:t>Chin Kan</a:t>
            </a:r>
            <a:r>
              <a:rPr lang="en-US" sz="650" dirty="0">
                <a:ea typeface="ＭＳ Ｐゴシック" pitchFamily="26" charset="-128"/>
              </a:rPr>
              <a:t> (48 edits)</a:t>
            </a:r>
          </a:p>
          <a:p>
            <a:pPr marL="342900" indent="-342900">
              <a:spcBef>
                <a:spcPct val="20000"/>
              </a:spcBef>
              <a:buFont typeface="Arial" pitchFamily="34" charset="0"/>
              <a:buChar char="•"/>
              <a:defRPr/>
            </a:pPr>
            <a:r>
              <a:rPr lang="en-US" sz="650" dirty="0">
                <a:ea typeface="ＭＳ Ｐゴシック" pitchFamily="26" charset="-128"/>
                <a:hlinkClick r:id="rId76"/>
              </a:rPr>
              <a:t>Kristin </a:t>
            </a:r>
            <a:r>
              <a:rPr lang="en-US" sz="650" dirty="0" err="1">
                <a:ea typeface="ＭＳ Ｐゴシック" pitchFamily="26" charset="-128"/>
                <a:hlinkClick r:id="rId76"/>
              </a:rPr>
              <a:t>Dittenhafer</a:t>
            </a:r>
            <a:r>
              <a:rPr lang="en-US" sz="650" dirty="0">
                <a:ea typeface="ＭＳ Ｐゴシック" pitchFamily="26" charset="-128"/>
              </a:rPr>
              <a:t> (48 edits)</a:t>
            </a:r>
          </a:p>
          <a:p>
            <a:pPr marL="342900" indent="-342900">
              <a:spcBef>
                <a:spcPct val="20000"/>
              </a:spcBef>
              <a:buFont typeface="Arial" pitchFamily="34" charset="0"/>
              <a:buChar char="•"/>
              <a:defRPr/>
            </a:pPr>
            <a:r>
              <a:rPr lang="en-US" sz="650" dirty="0">
                <a:ea typeface="ＭＳ Ｐゴシック" pitchFamily="26" charset="-128"/>
                <a:hlinkClick r:id="rId77"/>
              </a:rPr>
              <a:t>Kelly Cox</a:t>
            </a:r>
            <a:r>
              <a:rPr lang="en-US" sz="650" dirty="0">
                <a:ea typeface="ＭＳ Ｐゴシック" pitchFamily="26" charset="-128"/>
              </a:rPr>
              <a:t> (47 edits)</a:t>
            </a:r>
          </a:p>
          <a:p>
            <a:pPr marL="342900" indent="-342900">
              <a:spcBef>
                <a:spcPct val="20000"/>
              </a:spcBef>
              <a:buFont typeface="Arial" pitchFamily="34" charset="0"/>
              <a:buChar char="•"/>
              <a:defRPr/>
            </a:pPr>
            <a:r>
              <a:rPr lang="en-US" sz="650" dirty="0">
                <a:ea typeface="ＭＳ Ｐゴシック" pitchFamily="26" charset="-128"/>
                <a:hlinkClick r:id="rId78"/>
              </a:rPr>
              <a:t>Jeffrey Ma</a:t>
            </a:r>
            <a:r>
              <a:rPr lang="en-US" sz="650" dirty="0">
                <a:ea typeface="ＭＳ Ｐゴシック" pitchFamily="26" charset="-128"/>
              </a:rPr>
              <a:t> (46 edits)</a:t>
            </a:r>
          </a:p>
          <a:p>
            <a:pPr marL="342900" indent="-342900">
              <a:spcBef>
                <a:spcPct val="20000"/>
              </a:spcBef>
              <a:buFont typeface="Arial" pitchFamily="34" charset="0"/>
              <a:buChar char="•"/>
              <a:defRPr/>
            </a:pPr>
            <a:r>
              <a:rPr lang="en-US" sz="650" dirty="0" err="1">
                <a:ea typeface="ＭＳ Ｐゴシック" pitchFamily="26" charset="-128"/>
                <a:hlinkClick r:id="rId79"/>
              </a:rPr>
              <a:t>Zifeng</a:t>
            </a:r>
            <a:r>
              <a:rPr lang="en-US" sz="650" dirty="0">
                <a:ea typeface="ＭＳ Ｐゴシック" pitchFamily="26" charset="-128"/>
                <a:hlinkClick r:id="rId79"/>
              </a:rPr>
              <a:t> Tang</a:t>
            </a:r>
            <a:r>
              <a:rPr lang="en-US" sz="650" dirty="0">
                <a:ea typeface="ＭＳ Ｐゴシック" pitchFamily="26" charset="-128"/>
              </a:rPr>
              <a:t> (46 edits)</a:t>
            </a:r>
          </a:p>
          <a:p>
            <a:pPr marL="342900" indent="-342900">
              <a:spcBef>
                <a:spcPct val="20000"/>
              </a:spcBef>
              <a:buFont typeface="Arial" pitchFamily="34" charset="0"/>
              <a:buChar char="•"/>
              <a:defRPr/>
            </a:pPr>
            <a:r>
              <a:rPr lang="en-US" sz="650" dirty="0" err="1">
                <a:ea typeface="ＭＳ Ｐゴシック" pitchFamily="26" charset="-128"/>
                <a:hlinkClick r:id="rId80"/>
              </a:rPr>
              <a:t>Minalie</a:t>
            </a:r>
            <a:r>
              <a:rPr lang="en-US" sz="650" dirty="0">
                <a:ea typeface="ＭＳ Ｐゴシック" pitchFamily="26" charset="-128"/>
                <a:hlinkClick r:id="rId80"/>
              </a:rPr>
              <a:t> Jain</a:t>
            </a:r>
            <a:r>
              <a:rPr lang="en-US" sz="650" dirty="0">
                <a:ea typeface="ＭＳ Ｐゴシック" pitchFamily="26" charset="-128"/>
              </a:rPr>
              <a:t> (45 edits)</a:t>
            </a:r>
          </a:p>
          <a:p>
            <a:pPr marL="342900" indent="-342900">
              <a:spcBef>
                <a:spcPct val="20000"/>
              </a:spcBef>
              <a:buFont typeface="Arial" pitchFamily="34" charset="0"/>
              <a:buChar char="•"/>
              <a:defRPr/>
            </a:pPr>
            <a:r>
              <a:rPr lang="en-US" sz="650" dirty="0">
                <a:ea typeface="ＭＳ Ｐゴシック" pitchFamily="26" charset="-128"/>
                <a:hlinkClick r:id="rId81"/>
              </a:rPr>
              <a:t>Kristen </a:t>
            </a:r>
            <a:r>
              <a:rPr lang="en-US" sz="650" dirty="0" err="1">
                <a:ea typeface="ＭＳ Ｐゴシック" pitchFamily="26" charset="-128"/>
                <a:hlinkClick r:id="rId81"/>
              </a:rPr>
              <a:t>Perano</a:t>
            </a:r>
            <a:r>
              <a:rPr lang="en-US" sz="650" dirty="0">
                <a:ea typeface="ＭＳ Ｐゴシック" pitchFamily="26" charset="-128"/>
              </a:rPr>
              <a:t> (45 edits)</a:t>
            </a:r>
          </a:p>
          <a:p>
            <a:pPr marL="342900" indent="-342900">
              <a:spcBef>
                <a:spcPct val="20000"/>
              </a:spcBef>
              <a:buFont typeface="Arial" pitchFamily="34" charset="0"/>
              <a:buChar char="•"/>
              <a:defRPr/>
            </a:pPr>
            <a:r>
              <a:rPr lang="en-US" sz="650" dirty="0" err="1">
                <a:ea typeface="ＭＳ Ｐゴシック" pitchFamily="26" charset="-128"/>
                <a:hlinkClick r:id="rId82"/>
              </a:rPr>
              <a:t>jsnijmeh</a:t>
            </a:r>
            <a:r>
              <a:rPr lang="en-US" sz="650" dirty="0">
                <a:ea typeface="ＭＳ Ｐゴシック" pitchFamily="26" charset="-128"/>
              </a:rPr>
              <a:t> (44 edits)</a:t>
            </a:r>
          </a:p>
          <a:p>
            <a:pPr marL="342900" indent="-342900">
              <a:spcBef>
                <a:spcPct val="20000"/>
              </a:spcBef>
              <a:buFont typeface="Arial" pitchFamily="34" charset="0"/>
              <a:buChar char="•"/>
              <a:defRPr/>
            </a:pPr>
            <a:r>
              <a:rPr lang="en-US" sz="650" dirty="0" err="1">
                <a:ea typeface="ＭＳ Ｐゴシック" pitchFamily="26" charset="-128"/>
                <a:hlinkClick r:id="rId83"/>
              </a:rPr>
              <a:t>gmmetz</a:t>
            </a:r>
            <a:r>
              <a:rPr lang="en-US" sz="650" dirty="0">
                <a:ea typeface="ＭＳ Ｐゴシック" pitchFamily="26" charset="-128"/>
              </a:rPr>
              <a:t> (43 edits)</a:t>
            </a:r>
          </a:p>
          <a:p>
            <a:pPr marL="342900" indent="-342900">
              <a:spcBef>
                <a:spcPct val="20000"/>
              </a:spcBef>
              <a:buFont typeface="Arial" pitchFamily="34" charset="0"/>
              <a:buChar char="•"/>
              <a:defRPr/>
            </a:pPr>
            <a:r>
              <a:rPr lang="en-US" sz="650" dirty="0" err="1">
                <a:ea typeface="ＭＳ Ｐゴシック" pitchFamily="26" charset="-128"/>
                <a:hlinkClick r:id="rId84"/>
              </a:rPr>
              <a:t>Sureyya</a:t>
            </a:r>
            <a:r>
              <a:rPr lang="en-US" sz="650" dirty="0">
                <a:ea typeface="ＭＳ Ｐゴシック" pitchFamily="26" charset="-128"/>
                <a:hlinkClick r:id="rId84"/>
              </a:rPr>
              <a:t> </a:t>
            </a:r>
            <a:r>
              <a:rPr lang="en-US" sz="650" dirty="0" err="1">
                <a:ea typeface="ＭＳ Ｐゴシック" pitchFamily="26" charset="-128"/>
                <a:hlinkClick r:id="rId84"/>
              </a:rPr>
              <a:t>Ozcan</a:t>
            </a:r>
            <a:r>
              <a:rPr lang="en-US" sz="650" dirty="0">
                <a:ea typeface="ＭＳ Ｐゴシック" pitchFamily="26" charset="-128"/>
              </a:rPr>
              <a:t> (43 edits)</a:t>
            </a:r>
          </a:p>
          <a:p>
            <a:pPr marL="342900" indent="-342900">
              <a:spcBef>
                <a:spcPct val="20000"/>
              </a:spcBef>
              <a:buFont typeface="Arial" pitchFamily="34" charset="0"/>
              <a:buChar char="•"/>
              <a:defRPr/>
            </a:pPr>
            <a:r>
              <a:rPr lang="en-US" sz="650" dirty="0" err="1">
                <a:ea typeface="ＭＳ Ｐゴシック" pitchFamily="26" charset="-128"/>
                <a:hlinkClick r:id="rId85"/>
              </a:rPr>
              <a:t>Ravjot</a:t>
            </a:r>
            <a:r>
              <a:rPr lang="en-US" sz="650" dirty="0">
                <a:ea typeface="ＭＳ Ｐゴシック" pitchFamily="26" charset="-128"/>
                <a:hlinkClick r:id="rId85"/>
              </a:rPr>
              <a:t> </a:t>
            </a:r>
            <a:r>
              <a:rPr lang="en-US" sz="650" dirty="0" err="1">
                <a:ea typeface="ＭＳ Ｐゴシック" pitchFamily="26" charset="-128"/>
                <a:hlinkClick r:id="rId85"/>
              </a:rPr>
              <a:t>Takhar</a:t>
            </a:r>
            <a:r>
              <a:rPr lang="en-US" sz="650" dirty="0">
                <a:ea typeface="ＭＳ Ｐゴシック" pitchFamily="26" charset="-128"/>
              </a:rPr>
              <a:t> (43 edits)</a:t>
            </a:r>
          </a:p>
          <a:p>
            <a:pPr marL="342900" indent="-342900">
              <a:spcBef>
                <a:spcPct val="20000"/>
              </a:spcBef>
              <a:buFont typeface="Arial" pitchFamily="34" charset="0"/>
              <a:buChar char="•"/>
              <a:defRPr/>
            </a:pPr>
            <a:r>
              <a:rPr lang="en-US" sz="650" dirty="0">
                <a:ea typeface="ＭＳ Ｐゴシック" pitchFamily="26" charset="-128"/>
                <a:hlinkClick r:id="rId86"/>
              </a:rPr>
              <a:t>Jacquelyn Lewis</a:t>
            </a:r>
            <a:r>
              <a:rPr lang="en-US" sz="650" dirty="0">
                <a:ea typeface="ＭＳ Ｐゴシック" pitchFamily="26" charset="-128"/>
              </a:rPr>
              <a:t> (43 edits)</a:t>
            </a:r>
          </a:p>
          <a:p>
            <a:pPr marL="342900" indent="-342900">
              <a:spcBef>
                <a:spcPct val="20000"/>
              </a:spcBef>
              <a:buFont typeface="Arial" pitchFamily="34" charset="0"/>
              <a:buChar char="•"/>
              <a:defRPr/>
            </a:pPr>
            <a:r>
              <a:rPr lang="en-US" sz="650" dirty="0">
                <a:ea typeface="ＭＳ Ｐゴシック" pitchFamily="26" charset="-128"/>
                <a:hlinkClick r:id="rId87"/>
              </a:rPr>
              <a:t>Abel Silva</a:t>
            </a:r>
            <a:r>
              <a:rPr lang="en-US" sz="650" dirty="0">
                <a:ea typeface="ＭＳ Ｐゴシック" pitchFamily="26" charset="-128"/>
              </a:rPr>
              <a:t> (42 edits)</a:t>
            </a:r>
          </a:p>
          <a:p>
            <a:pPr marL="342900" indent="-342900">
              <a:spcBef>
                <a:spcPct val="20000"/>
              </a:spcBef>
              <a:buFont typeface="Arial" pitchFamily="34" charset="0"/>
              <a:buChar char="•"/>
              <a:defRPr/>
            </a:pPr>
            <a:r>
              <a:rPr lang="en-US" sz="650" dirty="0">
                <a:ea typeface="ＭＳ Ｐゴシック" pitchFamily="26" charset="-128"/>
                <a:hlinkClick r:id="rId88"/>
              </a:rPr>
              <a:t>Townsend Troy</a:t>
            </a:r>
            <a:r>
              <a:rPr lang="en-US" sz="650" dirty="0">
                <a:ea typeface="ＭＳ Ｐゴシック" pitchFamily="26" charset="-128"/>
              </a:rPr>
              <a:t> (42 edits)</a:t>
            </a:r>
          </a:p>
          <a:p>
            <a:pPr marL="342900" indent="-342900">
              <a:spcBef>
                <a:spcPct val="20000"/>
              </a:spcBef>
              <a:buFont typeface="Arial" pitchFamily="34" charset="0"/>
              <a:buChar char="•"/>
              <a:defRPr/>
            </a:pPr>
            <a:r>
              <a:rPr lang="en-US" sz="650" dirty="0" err="1">
                <a:ea typeface="ＭＳ Ｐゴシック" pitchFamily="26" charset="-128"/>
                <a:hlinkClick r:id="rId89"/>
              </a:rPr>
              <a:t>Sherie</a:t>
            </a:r>
            <a:r>
              <a:rPr lang="en-US" sz="650" dirty="0">
                <a:ea typeface="ＭＳ Ｐゴシック" pitchFamily="26" charset="-128"/>
                <a:hlinkClick r:id="rId89"/>
              </a:rPr>
              <a:t> Fung</a:t>
            </a:r>
            <a:r>
              <a:rPr lang="en-US" sz="650" dirty="0">
                <a:ea typeface="ＭＳ Ｐゴシック" pitchFamily="26" charset="-128"/>
              </a:rPr>
              <a:t> (42 edits)</a:t>
            </a:r>
          </a:p>
          <a:p>
            <a:pPr marL="342900" indent="-342900">
              <a:spcBef>
                <a:spcPct val="20000"/>
              </a:spcBef>
              <a:buFont typeface="Arial" pitchFamily="34" charset="0"/>
              <a:buChar char="•"/>
              <a:defRPr/>
            </a:pPr>
            <a:r>
              <a:rPr lang="en-US" sz="650" dirty="0">
                <a:ea typeface="ＭＳ Ｐゴシック" pitchFamily="26" charset="-128"/>
                <a:hlinkClick r:id="rId90"/>
              </a:rPr>
              <a:t>Peacock Kyle</a:t>
            </a:r>
            <a:r>
              <a:rPr lang="en-US" sz="650" dirty="0">
                <a:ea typeface="ＭＳ Ｐゴシック" pitchFamily="26" charset="-128"/>
              </a:rPr>
              <a:t> (42 edits)</a:t>
            </a:r>
          </a:p>
          <a:p>
            <a:pPr marL="342900" indent="-342900">
              <a:spcBef>
                <a:spcPct val="20000"/>
              </a:spcBef>
              <a:buFont typeface="Arial" pitchFamily="34" charset="0"/>
              <a:buChar char="•"/>
              <a:defRPr/>
            </a:pPr>
            <a:r>
              <a:rPr lang="en-US" sz="650" dirty="0" err="1">
                <a:ea typeface="ＭＳ Ｐゴシック" pitchFamily="26" charset="-128"/>
                <a:hlinkClick r:id="rId91"/>
              </a:rPr>
              <a:t>Harpreet</a:t>
            </a:r>
            <a:r>
              <a:rPr lang="en-US" sz="650" dirty="0">
                <a:ea typeface="ＭＳ Ｐゴシック" pitchFamily="26" charset="-128"/>
                <a:hlinkClick r:id="rId91"/>
              </a:rPr>
              <a:t> </a:t>
            </a:r>
            <a:r>
              <a:rPr lang="en-US" sz="650" dirty="0" err="1">
                <a:ea typeface="ＭＳ Ｐゴシック" pitchFamily="26" charset="-128"/>
                <a:hlinkClick r:id="rId91"/>
              </a:rPr>
              <a:t>Chima</a:t>
            </a:r>
            <a:r>
              <a:rPr lang="en-US" sz="650" dirty="0">
                <a:ea typeface="ＭＳ Ｐゴシック" pitchFamily="26" charset="-128"/>
              </a:rPr>
              <a:t> (40 edits)</a:t>
            </a:r>
          </a:p>
          <a:p>
            <a:pPr marL="342900" indent="-342900">
              <a:spcBef>
                <a:spcPct val="20000"/>
              </a:spcBef>
              <a:buFont typeface="Arial" pitchFamily="34" charset="0"/>
              <a:buChar char="•"/>
              <a:defRPr/>
            </a:pPr>
            <a:r>
              <a:rPr lang="en-US" sz="650" dirty="0" err="1">
                <a:ea typeface="ＭＳ Ｐゴシック" pitchFamily="26" charset="-128"/>
                <a:hlinkClick r:id="rId92"/>
              </a:rPr>
              <a:t>Tien</a:t>
            </a:r>
            <a:r>
              <a:rPr lang="en-US" sz="650" dirty="0">
                <a:ea typeface="ＭＳ Ｐゴシック" pitchFamily="26" charset="-128"/>
                <a:hlinkClick r:id="rId92"/>
              </a:rPr>
              <a:t> Nguyen</a:t>
            </a:r>
            <a:r>
              <a:rPr lang="en-US" sz="650" dirty="0">
                <a:ea typeface="ＭＳ Ｐゴシック" pitchFamily="26" charset="-128"/>
              </a:rPr>
              <a:t> (40 edits)</a:t>
            </a:r>
          </a:p>
          <a:p>
            <a:pPr marL="342900" indent="-342900">
              <a:spcBef>
                <a:spcPct val="20000"/>
              </a:spcBef>
              <a:buFont typeface="Arial" pitchFamily="34" charset="0"/>
              <a:buChar char="•"/>
              <a:defRPr/>
            </a:pPr>
            <a:r>
              <a:rPr lang="en-US" sz="650" dirty="0">
                <a:ea typeface="ＭＳ Ｐゴシック" pitchFamily="26" charset="-128"/>
                <a:hlinkClick r:id="rId93"/>
              </a:rPr>
              <a:t>Nicole </a:t>
            </a:r>
            <a:r>
              <a:rPr lang="en-US" sz="650" dirty="0" err="1">
                <a:ea typeface="ＭＳ Ｐゴシック" pitchFamily="26" charset="-128"/>
                <a:hlinkClick r:id="rId93"/>
              </a:rPr>
              <a:t>Peiris</a:t>
            </a:r>
            <a:r>
              <a:rPr lang="en-US" sz="650" dirty="0">
                <a:ea typeface="ＭＳ Ｐゴシック" pitchFamily="26" charset="-128"/>
              </a:rPr>
              <a:t> (39 edits)</a:t>
            </a:r>
          </a:p>
          <a:p>
            <a:pPr marL="342900" indent="-342900">
              <a:spcBef>
                <a:spcPct val="20000"/>
              </a:spcBef>
              <a:buFont typeface="Arial" pitchFamily="34" charset="0"/>
              <a:buChar char="•"/>
              <a:defRPr/>
            </a:pPr>
            <a:r>
              <a:rPr lang="en-US" sz="650" dirty="0">
                <a:ea typeface="ＭＳ Ｐゴシック" pitchFamily="26" charset="-128"/>
                <a:hlinkClick r:id="rId94"/>
              </a:rPr>
              <a:t>Albert Law</a:t>
            </a:r>
            <a:r>
              <a:rPr lang="en-US" sz="650" dirty="0">
                <a:ea typeface="ＭＳ Ｐゴシック" pitchFamily="26" charset="-128"/>
              </a:rPr>
              <a:t> (39 edits)</a:t>
            </a:r>
          </a:p>
          <a:p>
            <a:pPr marL="342900" indent="-342900">
              <a:spcBef>
                <a:spcPct val="20000"/>
              </a:spcBef>
              <a:buFont typeface="Arial" pitchFamily="34" charset="0"/>
              <a:buChar char="•"/>
              <a:defRPr/>
            </a:pPr>
            <a:r>
              <a:rPr lang="en-US" sz="650" dirty="0">
                <a:ea typeface="ＭＳ Ｐゴシック" pitchFamily="26" charset="-128"/>
                <a:hlinkClick r:id="rId95"/>
              </a:rPr>
              <a:t>Dan Matheson</a:t>
            </a:r>
            <a:r>
              <a:rPr lang="en-US" sz="650" dirty="0">
                <a:ea typeface="ＭＳ Ｐゴシック" pitchFamily="26" charset="-128"/>
              </a:rPr>
              <a:t> (39 edits)</a:t>
            </a:r>
          </a:p>
          <a:p>
            <a:pPr marL="342900" indent="-342900">
              <a:spcBef>
                <a:spcPct val="20000"/>
              </a:spcBef>
              <a:buFont typeface="Arial" pitchFamily="34" charset="0"/>
              <a:buChar char="•"/>
              <a:defRPr/>
            </a:pPr>
            <a:r>
              <a:rPr lang="en-US" sz="650" dirty="0" err="1">
                <a:ea typeface="ＭＳ Ｐゴシック" pitchFamily="26" charset="-128"/>
                <a:hlinkClick r:id="rId96"/>
              </a:rPr>
              <a:t>jdhosfelt</a:t>
            </a:r>
            <a:r>
              <a:rPr lang="en-US" sz="650" dirty="0">
                <a:ea typeface="ＭＳ Ｐゴシック" pitchFamily="26" charset="-128"/>
              </a:rPr>
              <a:t> (39 edits)</a:t>
            </a:r>
          </a:p>
        </p:txBody>
      </p:sp>
      <p:sp>
        <p:nvSpPr>
          <p:cNvPr id="5" name="Content Placeholder 2"/>
          <p:cNvSpPr txBox="1">
            <a:spLocks/>
          </p:cNvSpPr>
          <p:nvPr/>
        </p:nvSpPr>
        <p:spPr>
          <a:xfrm>
            <a:off x="3644900" y="444500"/>
            <a:ext cx="2362200" cy="6858000"/>
          </a:xfrm>
          <a:prstGeom prst="rect">
            <a:avLst/>
          </a:prstGeom>
        </p:spPr>
        <p:txBody>
          <a:bodyPr>
            <a:normAutofit/>
          </a:bodyPr>
          <a:lstStyle/>
          <a:p>
            <a:pPr marL="342900" indent="-342900">
              <a:spcBef>
                <a:spcPct val="20000"/>
              </a:spcBef>
              <a:buFont typeface="Arial" pitchFamily="34" charset="0"/>
              <a:buChar char="•"/>
              <a:defRPr/>
            </a:pPr>
            <a:r>
              <a:rPr lang="en-US" sz="650" dirty="0" err="1">
                <a:ea typeface="ＭＳ Ｐゴシック" pitchFamily="26" charset="-128"/>
                <a:hlinkClick r:id="rId97"/>
              </a:rPr>
              <a:t>andyi</a:t>
            </a:r>
            <a:r>
              <a:rPr lang="en-US" sz="650" dirty="0">
                <a:ea typeface="ＭＳ Ｐゴシック" pitchFamily="26" charset="-128"/>
              </a:rPr>
              <a:t> (38 edits)</a:t>
            </a:r>
          </a:p>
          <a:p>
            <a:pPr marL="342900" indent="-342900">
              <a:spcBef>
                <a:spcPct val="20000"/>
              </a:spcBef>
              <a:buFont typeface="Arial" pitchFamily="34" charset="0"/>
              <a:buChar char="•"/>
              <a:defRPr/>
            </a:pPr>
            <a:r>
              <a:rPr lang="en-US" sz="650" dirty="0">
                <a:ea typeface="ＭＳ Ｐゴシック" pitchFamily="26" charset="-128"/>
                <a:hlinkClick r:id="rId98"/>
              </a:rPr>
              <a:t>Paul </a:t>
            </a:r>
            <a:r>
              <a:rPr lang="en-US" sz="650" dirty="0" err="1">
                <a:ea typeface="ＭＳ Ｐゴシック" pitchFamily="26" charset="-128"/>
                <a:hlinkClick r:id="rId98"/>
              </a:rPr>
              <a:t>Tisher</a:t>
            </a:r>
            <a:r>
              <a:rPr lang="en-US" sz="650" dirty="0">
                <a:ea typeface="ＭＳ Ｐゴシック" pitchFamily="26" charset="-128"/>
              </a:rPr>
              <a:t> (37 edits)</a:t>
            </a:r>
          </a:p>
          <a:p>
            <a:pPr marL="342900" indent="-342900">
              <a:spcBef>
                <a:spcPct val="20000"/>
              </a:spcBef>
              <a:buFont typeface="Arial" pitchFamily="34" charset="0"/>
              <a:buChar char="•"/>
              <a:defRPr/>
            </a:pPr>
            <a:r>
              <a:rPr lang="en-US" sz="650" dirty="0">
                <a:ea typeface="ＭＳ Ｐゴシック" pitchFamily="26" charset="-128"/>
                <a:hlinkClick r:id="rId99"/>
              </a:rPr>
              <a:t>Elise de </a:t>
            </a:r>
            <a:r>
              <a:rPr lang="en-US" sz="650" dirty="0" err="1">
                <a:ea typeface="ＭＳ Ｐゴシック" pitchFamily="26" charset="-128"/>
                <a:hlinkClick r:id="rId99"/>
              </a:rPr>
              <a:t>Gandiaga</a:t>
            </a:r>
            <a:r>
              <a:rPr lang="en-US" sz="650" dirty="0">
                <a:ea typeface="ＭＳ Ｐゴシック" pitchFamily="26" charset="-128"/>
              </a:rPr>
              <a:t> (37 edits)</a:t>
            </a:r>
          </a:p>
          <a:p>
            <a:pPr marL="342900" indent="-342900">
              <a:spcBef>
                <a:spcPct val="20000"/>
              </a:spcBef>
              <a:buFont typeface="Arial" pitchFamily="34" charset="0"/>
              <a:buChar char="•"/>
              <a:defRPr/>
            </a:pPr>
            <a:r>
              <a:rPr lang="en-US" sz="650" dirty="0">
                <a:ea typeface="ＭＳ Ｐゴシック" pitchFamily="26" charset="-128"/>
                <a:hlinkClick r:id="rId100"/>
              </a:rPr>
              <a:t>Kris </a:t>
            </a:r>
            <a:r>
              <a:rPr lang="en-US" sz="650" dirty="0" err="1">
                <a:ea typeface="ＭＳ Ｐゴシック" pitchFamily="26" charset="-128"/>
                <a:hlinkClick r:id="rId100"/>
              </a:rPr>
              <a:t>Restel</a:t>
            </a:r>
            <a:r>
              <a:rPr lang="en-US" sz="650" dirty="0">
                <a:ea typeface="ＭＳ Ｐゴシック" pitchFamily="26" charset="-128"/>
              </a:rPr>
              <a:t> (37 edits)</a:t>
            </a:r>
          </a:p>
          <a:p>
            <a:pPr marL="342900" indent="-342900">
              <a:spcBef>
                <a:spcPct val="20000"/>
              </a:spcBef>
              <a:buFont typeface="Arial" pitchFamily="34" charset="0"/>
              <a:buChar char="•"/>
              <a:defRPr/>
            </a:pPr>
            <a:r>
              <a:rPr lang="en-US" sz="650" dirty="0">
                <a:ea typeface="ＭＳ Ｐゴシック" pitchFamily="26" charset="-128"/>
                <a:hlinkClick r:id="rId101"/>
              </a:rPr>
              <a:t>Harry Tseng</a:t>
            </a:r>
            <a:r>
              <a:rPr lang="en-US" sz="650" dirty="0">
                <a:ea typeface="ＭＳ Ｐゴシック" pitchFamily="26" charset="-128"/>
              </a:rPr>
              <a:t> (37 edits)</a:t>
            </a:r>
          </a:p>
          <a:p>
            <a:pPr marL="342900" indent="-342900">
              <a:spcBef>
                <a:spcPct val="20000"/>
              </a:spcBef>
              <a:buFont typeface="Arial" pitchFamily="34" charset="0"/>
              <a:buChar char="•"/>
              <a:defRPr/>
            </a:pPr>
            <a:r>
              <a:rPr lang="en-US" sz="650" dirty="0" err="1">
                <a:ea typeface="ＭＳ Ｐゴシック" pitchFamily="26" charset="-128"/>
                <a:hlinkClick r:id="rId102"/>
              </a:rPr>
              <a:t>Skender</a:t>
            </a:r>
            <a:r>
              <a:rPr lang="en-US" sz="650" dirty="0">
                <a:ea typeface="ＭＳ Ｐゴシック" pitchFamily="26" charset="-128"/>
                <a:hlinkClick r:id="rId102"/>
              </a:rPr>
              <a:t> </a:t>
            </a:r>
            <a:r>
              <a:rPr lang="en-US" sz="650" dirty="0" err="1">
                <a:ea typeface="ＭＳ Ｐゴシック" pitchFamily="26" charset="-128"/>
                <a:hlinkClick r:id="rId102"/>
              </a:rPr>
              <a:t>Najibi</a:t>
            </a:r>
            <a:r>
              <a:rPr lang="en-US" sz="650" dirty="0">
                <a:ea typeface="ＭＳ Ｐゴシック" pitchFamily="26" charset="-128"/>
              </a:rPr>
              <a:t> (37 edits)</a:t>
            </a:r>
          </a:p>
          <a:p>
            <a:pPr marL="342900" indent="-342900">
              <a:spcBef>
                <a:spcPct val="20000"/>
              </a:spcBef>
              <a:buFont typeface="Arial" pitchFamily="34" charset="0"/>
              <a:buChar char="•"/>
              <a:defRPr/>
            </a:pPr>
            <a:r>
              <a:rPr lang="en-US" sz="650" dirty="0">
                <a:ea typeface="ＭＳ Ｐゴシック" pitchFamily="26" charset="-128"/>
                <a:hlinkClick r:id="rId103"/>
              </a:rPr>
              <a:t>Yen Tran</a:t>
            </a:r>
            <a:r>
              <a:rPr lang="en-US" sz="650" dirty="0">
                <a:ea typeface="ＭＳ Ｐゴシック" pitchFamily="26" charset="-128"/>
              </a:rPr>
              <a:t> (36 edits)</a:t>
            </a:r>
          </a:p>
          <a:p>
            <a:pPr marL="342900" indent="-342900">
              <a:spcBef>
                <a:spcPct val="20000"/>
              </a:spcBef>
              <a:buFont typeface="Arial" pitchFamily="34" charset="0"/>
              <a:buChar char="•"/>
              <a:defRPr/>
            </a:pPr>
            <a:r>
              <a:rPr lang="en-US" sz="650" dirty="0" err="1">
                <a:ea typeface="ＭＳ Ｐゴシック" pitchFamily="26" charset="-128"/>
                <a:hlinkClick r:id="rId104"/>
              </a:rPr>
              <a:t>alschmidt</a:t>
            </a:r>
            <a:r>
              <a:rPr lang="en-US" sz="650" dirty="0">
                <a:ea typeface="ＭＳ Ｐゴシック" pitchFamily="26" charset="-128"/>
              </a:rPr>
              <a:t> (36 edits)</a:t>
            </a:r>
          </a:p>
          <a:p>
            <a:pPr marL="342900" indent="-342900">
              <a:spcBef>
                <a:spcPct val="20000"/>
              </a:spcBef>
              <a:buFont typeface="Arial" pitchFamily="34" charset="0"/>
              <a:buChar char="•"/>
              <a:defRPr/>
            </a:pPr>
            <a:r>
              <a:rPr lang="en-US" sz="650" dirty="0">
                <a:ea typeface="ＭＳ Ｐゴシック" pitchFamily="26" charset="-128"/>
                <a:hlinkClick r:id="rId105"/>
              </a:rPr>
              <a:t>Stevie Maxwell</a:t>
            </a:r>
            <a:r>
              <a:rPr lang="en-US" sz="650" dirty="0">
                <a:ea typeface="ＭＳ Ｐゴシック" pitchFamily="26" charset="-128"/>
              </a:rPr>
              <a:t> (36 edits)</a:t>
            </a:r>
          </a:p>
          <a:p>
            <a:pPr marL="342900" indent="-342900">
              <a:spcBef>
                <a:spcPct val="20000"/>
              </a:spcBef>
              <a:buFont typeface="Arial" pitchFamily="34" charset="0"/>
              <a:buChar char="•"/>
              <a:defRPr/>
            </a:pPr>
            <a:r>
              <a:rPr lang="en-US" sz="650" dirty="0">
                <a:ea typeface="ＭＳ Ｐゴシック" pitchFamily="26" charset="-128"/>
                <a:hlinkClick r:id="rId106"/>
              </a:rPr>
              <a:t>Saul Jacob</a:t>
            </a:r>
            <a:r>
              <a:rPr lang="en-US" sz="650" dirty="0">
                <a:ea typeface="ＭＳ Ｐゴシック" pitchFamily="26" charset="-128"/>
              </a:rPr>
              <a:t> (35 edits)</a:t>
            </a:r>
          </a:p>
          <a:p>
            <a:pPr marL="342900" indent="-342900">
              <a:spcBef>
                <a:spcPct val="20000"/>
              </a:spcBef>
              <a:buFont typeface="Arial" pitchFamily="34" charset="0"/>
              <a:buChar char="•"/>
              <a:defRPr/>
            </a:pPr>
            <a:r>
              <a:rPr lang="en-US" sz="650" dirty="0" err="1">
                <a:ea typeface="ＭＳ Ｐゴシック" pitchFamily="26" charset="-128"/>
                <a:hlinkClick r:id="rId107"/>
              </a:rPr>
              <a:t>Hai</a:t>
            </a:r>
            <a:r>
              <a:rPr lang="en-US" sz="650" dirty="0">
                <a:ea typeface="ＭＳ Ｐゴシック" pitchFamily="26" charset="-128"/>
                <a:hlinkClick r:id="rId107"/>
              </a:rPr>
              <a:t> Le</a:t>
            </a:r>
            <a:r>
              <a:rPr lang="en-US" sz="650" dirty="0">
                <a:ea typeface="ＭＳ Ｐゴシック" pitchFamily="26" charset="-128"/>
              </a:rPr>
              <a:t> (35 edits)</a:t>
            </a:r>
          </a:p>
          <a:p>
            <a:pPr marL="342900" indent="-342900">
              <a:spcBef>
                <a:spcPct val="20000"/>
              </a:spcBef>
              <a:buFont typeface="Arial" pitchFamily="34" charset="0"/>
              <a:buChar char="•"/>
              <a:defRPr/>
            </a:pPr>
            <a:r>
              <a:rPr lang="en-US" sz="650" dirty="0" err="1">
                <a:ea typeface="ＭＳ Ｐゴシック" pitchFamily="26" charset="-128"/>
                <a:hlinkClick r:id="rId108"/>
              </a:rPr>
              <a:t>Ekrim</a:t>
            </a:r>
            <a:r>
              <a:rPr lang="en-US" sz="650" dirty="0">
                <a:ea typeface="ＭＳ Ｐゴシック" pitchFamily="26" charset="-128"/>
                <a:hlinkClick r:id="rId108"/>
              </a:rPr>
              <a:t> Ahmed</a:t>
            </a:r>
            <a:r>
              <a:rPr lang="en-US" sz="650" dirty="0">
                <a:ea typeface="ＭＳ Ｐゴシック" pitchFamily="26" charset="-128"/>
              </a:rPr>
              <a:t> (35 edits)</a:t>
            </a:r>
          </a:p>
          <a:p>
            <a:pPr marL="342900" indent="-342900">
              <a:spcBef>
                <a:spcPct val="20000"/>
              </a:spcBef>
              <a:buFont typeface="Arial" pitchFamily="34" charset="0"/>
              <a:buChar char="•"/>
              <a:defRPr/>
            </a:pPr>
            <a:r>
              <a:rPr lang="en-US" sz="650" dirty="0">
                <a:ea typeface="ＭＳ Ｐゴシック" pitchFamily="26" charset="-128"/>
                <a:hlinkClick r:id="rId109"/>
              </a:rPr>
              <a:t>Mario Sepulveda</a:t>
            </a:r>
            <a:r>
              <a:rPr lang="en-US" sz="650" dirty="0">
                <a:ea typeface="ＭＳ Ｐゴシック" pitchFamily="26" charset="-128"/>
              </a:rPr>
              <a:t> (34 edits)</a:t>
            </a:r>
          </a:p>
          <a:p>
            <a:pPr marL="342900" indent="-342900">
              <a:spcBef>
                <a:spcPct val="20000"/>
              </a:spcBef>
              <a:buFont typeface="Arial" pitchFamily="34" charset="0"/>
              <a:buChar char="•"/>
              <a:defRPr/>
            </a:pPr>
            <a:r>
              <a:rPr lang="en-US" sz="650" dirty="0">
                <a:ea typeface="ＭＳ Ｐゴシック" pitchFamily="26" charset="-128"/>
                <a:hlinkClick r:id="rId110"/>
              </a:rPr>
              <a:t>Rebecca Davidson</a:t>
            </a:r>
            <a:r>
              <a:rPr lang="en-US" sz="650" dirty="0">
                <a:ea typeface="ＭＳ Ｐゴシック" pitchFamily="26" charset="-128"/>
              </a:rPr>
              <a:t> (34 edits)</a:t>
            </a:r>
          </a:p>
          <a:p>
            <a:pPr marL="342900" indent="-342900">
              <a:spcBef>
                <a:spcPct val="20000"/>
              </a:spcBef>
              <a:buFont typeface="Arial" pitchFamily="34" charset="0"/>
              <a:buChar char="•"/>
              <a:defRPr/>
            </a:pPr>
            <a:r>
              <a:rPr lang="en-US" sz="650" dirty="0" err="1">
                <a:ea typeface="ＭＳ Ｐゴシック" pitchFamily="26" charset="-128"/>
                <a:hlinkClick r:id="rId111"/>
              </a:rPr>
              <a:t>Thuy</a:t>
            </a:r>
            <a:r>
              <a:rPr lang="en-US" sz="650" dirty="0">
                <a:ea typeface="ＭＳ Ｐゴシック" pitchFamily="26" charset="-128"/>
                <a:hlinkClick r:id="rId111"/>
              </a:rPr>
              <a:t> Hoang</a:t>
            </a:r>
            <a:r>
              <a:rPr lang="en-US" sz="650" dirty="0">
                <a:ea typeface="ＭＳ Ｐゴシック" pitchFamily="26" charset="-128"/>
              </a:rPr>
              <a:t> (34 edits)</a:t>
            </a:r>
          </a:p>
          <a:p>
            <a:pPr marL="342900" indent="-342900">
              <a:spcBef>
                <a:spcPct val="20000"/>
              </a:spcBef>
              <a:buFont typeface="Arial" pitchFamily="34" charset="0"/>
              <a:buChar char="•"/>
              <a:defRPr/>
            </a:pPr>
            <a:r>
              <a:rPr lang="en-US" sz="650" dirty="0">
                <a:ea typeface="ＭＳ Ｐゴシック" pitchFamily="26" charset="-128"/>
                <a:hlinkClick r:id="rId112"/>
              </a:rPr>
              <a:t>Zachary White</a:t>
            </a:r>
            <a:r>
              <a:rPr lang="en-US" sz="650" dirty="0">
                <a:ea typeface="ＭＳ Ｐゴシック" pitchFamily="26" charset="-128"/>
              </a:rPr>
              <a:t> (34 edits)</a:t>
            </a:r>
          </a:p>
          <a:p>
            <a:pPr marL="342900" indent="-342900">
              <a:spcBef>
                <a:spcPct val="20000"/>
              </a:spcBef>
              <a:buFont typeface="Arial" pitchFamily="34" charset="0"/>
              <a:buChar char="•"/>
              <a:defRPr/>
            </a:pPr>
            <a:r>
              <a:rPr lang="en-US" sz="650" dirty="0" err="1">
                <a:ea typeface="ＭＳ Ｐゴシック" pitchFamily="26" charset="-128"/>
                <a:hlinkClick r:id="rId113"/>
              </a:rPr>
              <a:t>kwch</a:t>
            </a:r>
            <a:r>
              <a:rPr lang="en-US" sz="650" dirty="0">
                <a:ea typeface="ＭＳ Ｐゴシック" pitchFamily="26" charset="-128"/>
              </a:rPr>
              <a:t> (33 edits)</a:t>
            </a:r>
          </a:p>
          <a:p>
            <a:pPr marL="342900" indent="-342900">
              <a:spcBef>
                <a:spcPct val="20000"/>
              </a:spcBef>
              <a:buFont typeface="Arial" pitchFamily="34" charset="0"/>
              <a:buChar char="•"/>
              <a:defRPr/>
            </a:pPr>
            <a:r>
              <a:rPr lang="en-US" sz="650" dirty="0" err="1">
                <a:ea typeface="ＭＳ Ｐゴシック" pitchFamily="26" charset="-128"/>
                <a:hlinkClick r:id="rId114"/>
              </a:rPr>
              <a:t>Donglin</a:t>
            </a:r>
            <a:r>
              <a:rPr lang="en-US" sz="650" dirty="0">
                <a:ea typeface="ＭＳ Ｐゴシック" pitchFamily="26" charset="-128"/>
                <a:hlinkClick r:id="rId114"/>
              </a:rPr>
              <a:t> Lao</a:t>
            </a:r>
            <a:r>
              <a:rPr lang="en-US" sz="650" dirty="0">
                <a:ea typeface="ＭＳ Ｐゴシック" pitchFamily="26" charset="-128"/>
              </a:rPr>
              <a:t> (33 edits)</a:t>
            </a:r>
          </a:p>
          <a:p>
            <a:pPr marL="342900" indent="-342900">
              <a:spcBef>
                <a:spcPct val="20000"/>
              </a:spcBef>
              <a:buFont typeface="Arial" pitchFamily="34" charset="0"/>
              <a:buChar char="•"/>
              <a:defRPr/>
            </a:pPr>
            <a:r>
              <a:rPr lang="en-US" sz="650" dirty="0">
                <a:ea typeface="ＭＳ Ｐゴシック" pitchFamily="26" charset="-128"/>
                <a:hlinkClick r:id="rId115"/>
              </a:rPr>
              <a:t>Ramie </a:t>
            </a:r>
            <a:r>
              <a:rPr lang="en-US" sz="650" dirty="0" err="1">
                <a:ea typeface="ＭＳ Ｐゴシック" pitchFamily="26" charset="-128"/>
                <a:hlinkClick r:id="rId115"/>
              </a:rPr>
              <a:t>Hosein</a:t>
            </a:r>
            <a:r>
              <a:rPr lang="en-US" sz="650" dirty="0">
                <a:ea typeface="ＭＳ Ｐゴシック" pitchFamily="26" charset="-128"/>
              </a:rPr>
              <a:t> (33 edits)</a:t>
            </a:r>
          </a:p>
          <a:p>
            <a:pPr marL="342900" indent="-342900">
              <a:spcBef>
                <a:spcPct val="20000"/>
              </a:spcBef>
              <a:buFont typeface="Arial" pitchFamily="34" charset="0"/>
              <a:buChar char="•"/>
              <a:defRPr/>
            </a:pPr>
            <a:r>
              <a:rPr lang="en-US" sz="650" dirty="0">
                <a:ea typeface="ＭＳ Ｐゴシック" pitchFamily="26" charset="-128"/>
                <a:hlinkClick r:id="rId116"/>
              </a:rPr>
              <a:t>Katherine Barrett</a:t>
            </a:r>
            <a:r>
              <a:rPr lang="en-US" sz="650" dirty="0">
                <a:ea typeface="ＭＳ Ｐゴシック" pitchFamily="26" charset="-128"/>
              </a:rPr>
              <a:t> (33 edits)</a:t>
            </a:r>
          </a:p>
          <a:p>
            <a:pPr marL="342900" indent="-342900">
              <a:spcBef>
                <a:spcPct val="20000"/>
              </a:spcBef>
              <a:buFont typeface="Arial" pitchFamily="34" charset="0"/>
              <a:buChar char="•"/>
              <a:defRPr/>
            </a:pPr>
            <a:r>
              <a:rPr lang="en-US" sz="650" dirty="0" err="1">
                <a:ea typeface="ＭＳ Ｐゴシック" pitchFamily="26" charset="-128"/>
                <a:hlinkClick r:id="rId117"/>
              </a:rPr>
              <a:t>Neele</a:t>
            </a:r>
            <a:r>
              <a:rPr lang="en-US" sz="650" dirty="0">
                <a:ea typeface="ＭＳ Ｐゴシック" pitchFamily="26" charset="-128"/>
                <a:hlinkClick r:id="rId117"/>
              </a:rPr>
              <a:t> </a:t>
            </a:r>
            <a:r>
              <a:rPr lang="en-US" sz="650" dirty="0" err="1">
                <a:ea typeface="ＭＳ Ｐゴシック" pitchFamily="26" charset="-128"/>
                <a:hlinkClick r:id="rId117"/>
              </a:rPr>
              <a:t>Holzenkaempfer</a:t>
            </a:r>
            <a:r>
              <a:rPr lang="en-US" sz="650" dirty="0">
                <a:ea typeface="ＭＳ Ｐゴシック" pitchFamily="26" charset="-128"/>
              </a:rPr>
              <a:t> (33 edits)</a:t>
            </a:r>
          </a:p>
          <a:p>
            <a:pPr marL="342900" indent="-342900">
              <a:spcBef>
                <a:spcPct val="20000"/>
              </a:spcBef>
              <a:buFont typeface="Arial" pitchFamily="34" charset="0"/>
              <a:buChar char="•"/>
              <a:defRPr/>
            </a:pPr>
            <a:r>
              <a:rPr lang="en-US" sz="650" dirty="0" err="1">
                <a:ea typeface="ＭＳ Ｐゴシック" pitchFamily="26" charset="-128"/>
                <a:hlinkClick r:id="rId118"/>
              </a:rPr>
              <a:t>Sharmatha</a:t>
            </a:r>
            <a:r>
              <a:rPr lang="en-US" sz="650" dirty="0">
                <a:ea typeface="ＭＳ Ｐゴシック" pitchFamily="26" charset="-128"/>
                <a:hlinkClick r:id="rId118"/>
              </a:rPr>
              <a:t> </a:t>
            </a:r>
            <a:r>
              <a:rPr lang="en-US" sz="650" dirty="0" err="1">
                <a:ea typeface="ＭＳ Ｐゴシック" pitchFamily="26" charset="-128"/>
                <a:hlinkClick r:id="rId118"/>
              </a:rPr>
              <a:t>Devarajan</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a:ea typeface="ＭＳ Ｐゴシック" pitchFamily="26" charset="-128"/>
                <a:hlinkClick r:id="rId119"/>
              </a:rPr>
              <a:t>Vicky Vo</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a:ea typeface="ＭＳ Ｐゴシック" pitchFamily="26" charset="-128"/>
                <a:hlinkClick r:id="rId120"/>
              </a:rPr>
              <a:t>Wilder Alan</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err="1">
                <a:ea typeface="ＭＳ Ｐゴシック" pitchFamily="26" charset="-128"/>
                <a:hlinkClick r:id="rId121"/>
              </a:rPr>
              <a:t>Steffanie</a:t>
            </a:r>
            <a:r>
              <a:rPr lang="en-US" sz="650" dirty="0">
                <a:ea typeface="ＭＳ Ｐゴシック" pitchFamily="26" charset="-128"/>
                <a:hlinkClick r:id="rId121"/>
              </a:rPr>
              <a:t> Long</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a:ea typeface="ＭＳ Ｐゴシック" pitchFamily="26" charset="-128"/>
                <a:hlinkClick r:id="rId122"/>
              </a:rPr>
              <a:t>Leah Hughes</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a:ea typeface="ＭＳ Ｐゴシック" pitchFamily="26" charset="-128"/>
                <a:hlinkClick r:id="rId123"/>
              </a:rPr>
              <a:t>Galaxy </a:t>
            </a:r>
            <a:r>
              <a:rPr lang="en-US" sz="650" dirty="0" err="1">
                <a:ea typeface="ＭＳ Ｐゴシック" pitchFamily="26" charset="-128"/>
                <a:hlinkClick r:id="rId123"/>
              </a:rPr>
              <a:t>Mudda</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a:ea typeface="ＭＳ Ｐゴシック" pitchFamily="26" charset="-128"/>
                <a:hlinkClick r:id="rId124"/>
              </a:rPr>
              <a:t>Jonathan Parrish</a:t>
            </a:r>
            <a:r>
              <a:rPr lang="en-US" sz="650" dirty="0">
                <a:ea typeface="ＭＳ Ｐゴシック" pitchFamily="26" charset="-128"/>
              </a:rPr>
              <a:t> (32 edits)</a:t>
            </a:r>
          </a:p>
          <a:p>
            <a:pPr marL="342900" indent="-342900">
              <a:spcBef>
                <a:spcPct val="20000"/>
              </a:spcBef>
              <a:buFont typeface="Arial" pitchFamily="34" charset="0"/>
              <a:buChar char="•"/>
              <a:defRPr/>
            </a:pPr>
            <a:r>
              <a:rPr lang="en-US" sz="650" dirty="0" err="1">
                <a:ea typeface="ＭＳ Ｐゴシック" pitchFamily="26" charset="-128"/>
                <a:hlinkClick r:id="rId125"/>
              </a:rPr>
              <a:t>Gao</a:t>
            </a:r>
            <a:r>
              <a:rPr lang="en-US" sz="650" dirty="0">
                <a:ea typeface="ＭＳ Ｐゴシック" pitchFamily="26" charset="-128"/>
                <a:hlinkClick r:id="rId125"/>
              </a:rPr>
              <a:t> Hong</a:t>
            </a:r>
            <a:r>
              <a:rPr lang="en-US" sz="650" dirty="0">
                <a:ea typeface="ＭＳ Ｐゴシック" pitchFamily="26" charset="-128"/>
              </a:rPr>
              <a:t> (31 edits)</a:t>
            </a:r>
          </a:p>
          <a:p>
            <a:pPr marL="342900" indent="-342900">
              <a:spcBef>
                <a:spcPct val="20000"/>
              </a:spcBef>
              <a:buFont typeface="Arial" pitchFamily="34" charset="0"/>
              <a:buChar char="•"/>
              <a:defRPr/>
            </a:pPr>
            <a:r>
              <a:rPr lang="en-US" sz="650" dirty="0" err="1">
                <a:ea typeface="ＭＳ Ｐゴシック" pitchFamily="26" charset="-128"/>
                <a:hlinkClick r:id="rId126"/>
              </a:rPr>
              <a:t>Antonette</a:t>
            </a:r>
            <a:r>
              <a:rPr lang="en-US" sz="650" dirty="0">
                <a:ea typeface="ＭＳ Ｐゴシック" pitchFamily="26" charset="-128"/>
                <a:hlinkClick r:id="rId126"/>
              </a:rPr>
              <a:t> </a:t>
            </a:r>
            <a:r>
              <a:rPr lang="en-US" sz="650" dirty="0" err="1">
                <a:ea typeface="ＭＳ Ｐゴシック" pitchFamily="26" charset="-128"/>
                <a:hlinkClick r:id="rId126"/>
              </a:rPr>
              <a:t>Anunciacion</a:t>
            </a:r>
            <a:r>
              <a:rPr lang="en-US" sz="650" dirty="0">
                <a:ea typeface="ＭＳ Ｐゴシック" pitchFamily="26" charset="-128"/>
              </a:rPr>
              <a:t> (31 edits)</a:t>
            </a:r>
          </a:p>
          <a:p>
            <a:pPr marL="342900" indent="-342900">
              <a:spcBef>
                <a:spcPct val="20000"/>
              </a:spcBef>
              <a:buFont typeface="Arial" pitchFamily="34" charset="0"/>
              <a:buChar char="•"/>
              <a:defRPr/>
            </a:pPr>
            <a:r>
              <a:rPr lang="en-US" sz="650" dirty="0" err="1">
                <a:ea typeface="ＭＳ Ｐゴシック" pitchFamily="26" charset="-128"/>
                <a:hlinkClick r:id="rId127"/>
              </a:rPr>
              <a:t>Simarjit</a:t>
            </a:r>
            <a:r>
              <a:rPr lang="en-US" sz="650" dirty="0">
                <a:ea typeface="ＭＳ Ｐゴシック" pitchFamily="26" charset="-128"/>
                <a:hlinkClick r:id="rId127"/>
              </a:rPr>
              <a:t> </a:t>
            </a:r>
            <a:r>
              <a:rPr lang="en-US" sz="650" dirty="0" err="1">
                <a:ea typeface="ＭＳ Ｐゴシック" pitchFamily="26" charset="-128"/>
                <a:hlinkClick r:id="rId127"/>
              </a:rPr>
              <a:t>Batth</a:t>
            </a:r>
            <a:r>
              <a:rPr lang="en-US" sz="650" dirty="0">
                <a:ea typeface="ＭＳ Ｐゴシック" pitchFamily="26" charset="-128"/>
              </a:rPr>
              <a:t> (31 edits)</a:t>
            </a:r>
          </a:p>
          <a:p>
            <a:pPr marL="342900" indent="-342900">
              <a:spcBef>
                <a:spcPct val="20000"/>
              </a:spcBef>
              <a:buFont typeface="Arial" pitchFamily="34" charset="0"/>
              <a:buChar char="•"/>
              <a:defRPr/>
            </a:pPr>
            <a:r>
              <a:rPr lang="en-US" sz="650" dirty="0">
                <a:ea typeface="ＭＳ Ｐゴシック" pitchFamily="26" charset="-128"/>
                <a:hlinkClick r:id="rId128"/>
              </a:rPr>
              <a:t>Brittani </a:t>
            </a:r>
            <a:r>
              <a:rPr lang="en-US" sz="650" dirty="0" err="1">
                <a:ea typeface="ＭＳ Ｐゴシック" pitchFamily="26" charset="-128"/>
                <a:hlinkClick r:id="rId128"/>
              </a:rPr>
              <a:t>Farqumarson</a:t>
            </a:r>
            <a:r>
              <a:rPr lang="en-US" sz="650" dirty="0">
                <a:ea typeface="ＭＳ Ｐゴシック" pitchFamily="26" charset="-128"/>
              </a:rPr>
              <a:t> (30 edits)</a:t>
            </a:r>
          </a:p>
          <a:p>
            <a:pPr marL="342900" indent="-342900">
              <a:spcBef>
                <a:spcPct val="20000"/>
              </a:spcBef>
              <a:buFont typeface="Arial" pitchFamily="34" charset="0"/>
              <a:buChar char="•"/>
              <a:defRPr/>
            </a:pPr>
            <a:r>
              <a:rPr lang="en-US" sz="650" dirty="0" err="1">
                <a:ea typeface="ＭＳ Ｐゴシック" pitchFamily="26" charset="-128"/>
                <a:hlinkClick r:id="rId129"/>
              </a:rPr>
              <a:t>Ning</a:t>
            </a:r>
            <a:r>
              <a:rPr lang="en-US" sz="650" dirty="0">
                <a:ea typeface="ＭＳ Ｐゴシック" pitchFamily="26" charset="-128"/>
                <a:hlinkClick r:id="rId129"/>
              </a:rPr>
              <a:t> Xia</a:t>
            </a:r>
            <a:r>
              <a:rPr lang="en-US" sz="650" dirty="0">
                <a:ea typeface="ＭＳ Ｐゴシック" pitchFamily="26" charset="-128"/>
              </a:rPr>
              <a:t> (30 edits)</a:t>
            </a:r>
          </a:p>
          <a:p>
            <a:pPr marL="342900" indent="-342900">
              <a:spcBef>
                <a:spcPct val="20000"/>
              </a:spcBef>
              <a:buFont typeface="Arial" pitchFamily="34" charset="0"/>
              <a:buChar char="•"/>
              <a:defRPr/>
            </a:pPr>
            <a:r>
              <a:rPr lang="en-US" sz="650" dirty="0">
                <a:ea typeface="ＭＳ Ｐゴシック" pitchFamily="26" charset="-128"/>
                <a:hlinkClick r:id="rId130"/>
              </a:rPr>
              <a:t>William Sheppard</a:t>
            </a:r>
            <a:r>
              <a:rPr lang="en-US" sz="650" dirty="0">
                <a:ea typeface="ＭＳ Ｐゴシック" pitchFamily="26" charset="-128"/>
              </a:rPr>
              <a:t> (30 edits)</a:t>
            </a:r>
          </a:p>
          <a:p>
            <a:pPr marL="342900" indent="-342900">
              <a:spcBef>
                <a:spcPct val="20000"/>
              </a:spcBef>
              <a:buFont typeface="Arial" pitchFamily="34" charset="0"/>
              <a:buChar char="•"/>
              <a:defRPr/>
            </a:pPr>
            <a:r>
              <a:rPr lang="en-US" sz="650" dirty="0">
                <a:ea typeface="ＭＳ Ｐゴシック" pitchFamily="26" charset="-128"/>
                <a:hlinkClick r:id="rId131"/>
              </a:rPr>
              <a:t>Eric </a:t>
            </a:r>
            <a:r>
              <a:rPr lang="en-US" sz="650" dirty="0" err="1">
                <a:ea typeface="ＭＳ Ｐゴシック" pitchFamily="26" charset="-128"/>
                <a:hlinkClick r:id="rId131"/>
              </a:rPr>
              <a:t>Gobrogge</a:t>
            </a:r>
            <a:r>
              <a:rPr lang="en-US" sz="650" dirty="0">
                <a:ea typeface="ＭＳ Ｐゴシック" pitchFamily="26" charset="-128"/>
              </a:rPr>
              <a:t> (29 edits)</a:t>
            </a:r>
          </a:p>
          <a:p>
            <a:pPr marL="342900" indent="-342900">
              <a:spcBef>
                <a:spcPct val="20000"/>
              </a:spcBef>
              <a:buFont typeface="Arial" pitchFamily="34" charset="0"/>
              <a:buChar char="•"/>
              <a:defRPr/>
            </a:pPr>
            <a:r>
              <a:rPr lang="en-US" sz="650" dirty="0">
                <a:ea typeface="ＭＳ Ｐゴシック" pitchFamily="26" charset="-128"/>
                <a:hlinkClick r:id="rId132"/>
              </a:rPr>
              <a:t>Roger Fan</a:t>
            </a:r>
            <a:r>
              <a:rPr lang="en-US" sz="650" dirty="0">
                <a:ea typeface="ＭＳ Ｐゴシック" pitchFamily="26" charset="-128"/>
              </a:rPr>
              <a:t> (29 edits)</a:t>
            </a:r>
          </a:p>
          <a:p>
            <a:pPr marL="342900" indent="-342900">
              <a:spcBef>
                <a:spcPct val="20000"/>
              </a:spcBef>
              <a:buFont typeface="Arial" pitchFamily="34" charset="0"/>
              <a:buChar char="•"/>
              <a:defRPr/>
            </a:pPr>
            <a:r>
              <a:rPr lang="en-US" sz="650" dirty="0" err="1">
                <a:ea typeface="ＭＳ Ｐゴシック" pitchFamily="26" charset="-128"/>
                <a:hlinkClick r:id="rId133"/>
              </a:rPr>
              <a:t>Geal</a:t>
            </a:r>
            <a:r>
              <a:rPr lang="en-US" sz="650" dirty="0">
                <a:ea typeface="ＭＳ Ｐゴシック" pitchFamily="26" charset="-128"/>
                <a:hlinkClick r:id="rId133"/>
              </a:rPr>
              <a:t> </a:t>
            </a:r>
            <a:r>
              <a:rPr lang="en-US" sz="650" dirty="0" err="1">
                <a:ea typeface="ＭＳ Ｐゴシック" pitchFamily="26" charset="-128"/>
                <a:hlinkClick r:id="rId133"/>
              </a:rPr>
              <a:t>Ozery</a:t>
            </a:r>
            <a:r>
              <a:rPr lang="en-US" sz="650" dirty="0">
                <a:ea typeface="ＭＳ Ｐゴシック" pitchFamily="26" charset="-128"/>
              </a:rPr>
              <a:t> (29 edits)</a:t>
            </a:r>
          </a:p>
          <a:p>
            <a:pPr marL="342900" indent="-342900">
              <a:spcBef>
                <a:spcPct val="20000"/>
              </a:spcBef>
              <a:buFont typeface="Arial" pitchFamily="34" charset="0"/>
              <a:buChar char="•"/>
              <a:defRPr/>
            </a:pPr>
            <a:r>
              <a:rPr lang="en-US" sz="650" dirty="0">
                <a:ea typeface="ＭＳ Ｐゴシック" pitchFamily="26" charset="-128"/>
                <a:hlinkClick r:id="rId134"/>
              </a:rPr>
              <a:t>Mario </a:t>
            </a:r>
            <a:r>
              <a:rPr lang="en-US" sz="650" dirty="0" err="1">
                <a:ea typeface="ＭＳ Ｐゴシック" pitchFamily="26" charset="-128"/>
                <a:hlinkClick r:id="rId134"/>
              </a:rPr>
              <a:t>Morataya</a:t>
            </a:r>
            <a:r>
              <a:rPr lang="en-US" sz="650" dirty="0">
                <a:ea typeface="ＭＳ Ｐゴシック" pitchFamily="26" charset="-128"/>
              </a:rPr>
              <a:t> (29 edits)</a:t>
            </a:r>
          </a:p>
          <a:p>
            <a:pPr marL="342900" indent="-342900">
              <a:spcBef>
                <a:spcPct val="20000"/>
              </a:spcBef>
              <a:buFont typeface="Arial" pitchFamily="34" charset="0"/>
              <a:buChar char="•"/>
              <a:defRPr/>
            </a:pPr>
            <a:r>
              <a:rPr lang="en-US" sz="650" dirty="0">
                <a:ea typeface="ＭＳ Ｐゴシック" pitchFamily="26" charset="-128"/>
                <a:hlinkClick r:id="rId135"/>
              </a:rPr>
              <a:t>Ivy Gardner</a:t>
            </a:r>
            <a:r>
              <a:rPr lang="en-US" sz="650" dirty="0">
                <a:ea typeface="ＭＳ Ｐゴシック" pitchFamily="26" charset="-128"/>
              </a:rPr>
              <a:t> (28 edits)</a:t>
            </a:r>
          </a:p>
          <a:p>
            <a:pPr marL="342900" indent="-342900">
              <a:spcBef>
                <a:spcPct val="20000"/>
              </a:spcBef>
              <a:buFont typeface="Arial" pitchFamily="34" charset="0"/>
              <a:buChar char="•"/>
              <a:defRPr/>
            </a:pPr>
            <a:r>
              <a:rPr lang="en-US" sz="650" dirty="0" err="1">
                <a:ea typeface="ＭＳ Ｐゴシック" pitchFamily="26" charset="-128"/>
                <a:hlinkClick r:id="rId136"/>
              </a:rPr>
              <a:t>Huy</a:t>
            </a:r>
            <a:r>
              <a:rPr lang="en-US" sz="650" dirty="0">
                <a:ea typeface="ＭＳ Ｐゴシック" pitchFamily="26" charset="-128"/>
                <a:hlinkClick r:id="rId136"/>
              </a:rPr>
              <a:t> </a:t>
            </a:r>
            <a:r>
              <a:rPr lang="en-US" sz="650" dirty="0" err="1">
                <a:ea typeface="ＭＳ Ｐゴシック" pitchFamily="26" charset="-128"/>
                <a:hlinkClick r:id="rId136"/>
              </a:rPr>
              <a:t>Phan</a:t>
            </a:r>
            <a:r>
              <a:rPr lang="en-US" sz="650" dirty="0">
                <a:ea typeface="ＭＳ Ｐゴシック" pitchFamily="26" charset="-128"/>
              </a:rPr>
              <a:t> (28 edits)</a:t>
            </a:r>
          </a:p>
          <a:p>
            <a:pPr marL="342900" indent="-342900">
              <a:spcBef>
                <a:spcPct val="20000"/>
              </a:spcBef>
              <a:buFont typeface="Arial" pitchFamily="34" charset="0"/>
              <a:buChar char="•"/>
              <a:defRPr/>
            </a:pPr>
            <a:r>
              <a:rPr lang="en-US" sz="650" b="1" dirty="0" err="1">
                <a:solidFill>
                  <a:srgbClr val="C00000"/>
                </a:solidFill>
                <a:ea typeface="ＭＳ Ｐゴシック" pitchFamily="26" charset="-128"/>
                <a:hlinkClick r:id="rId137"/>
              </a:rPr>
              <a:t>bpkrueger</a:t>
            </a:r>
            <a:r>
              <a:rPr lang="en-US" sz="650" b="1" dirty="0">
                <a:solidFill>
                  <a:srgbClr val="C00000"/>
                </a:solidFill>
                <a:ea typeface="ＭＳ Ｐゴシック" pitchFamily="26" charset="-128"/>
              </a:rPr>
              <a:t> (27 edits)</a:t>
            </a:r>
          </a:p>
          <a:p>
            <a:pPr marL="342900" indent="-342900">
              <a:spcBef>
                <a:spcPct val="20000"/>
              </a:spcBef>
              <a:buFont typeface="Arial" pitchFamily="34" charset="0"/>
              <a:buChar char="•"/>
              <a:defRPr/>
            </a:pPr>
            <a:r>
              <a:rPr lang="en-US" sz="650" dirty="0" err="1">
                <a:ea typeface="ＭＳ Ｐゴシック" pitchFamily="26" charset="-128"/>
                <a:hlinkClick r:id="rId138"/>
              </a:rPr>
              <a:t>Anastasiya</a:t>
            </a:r>
            <a:r>
              <a:rPr lang="en-US" sz="650" dirty="0">
                <a:ea typeface="ＭＳ Ｐゴシック" pitchFamily="26" charset="-128"/>
                <a:hlinkClick r:id="rId138"/>
              </a:rPr>
              <a:t> </a:t>
            </a:r>
            <a:r>
              <a:rPr lang="en-US" sz="650" dirty="0" err="1">
                <a:ea typeface="ＭＳ Ｐゴシック" pitchFamily="26" charset="-128"/>
                <a:hlinkClick r:id="rId138"/>
              </a:rPr>
              <a:t>Kamenko</a:t>
            </a:r>
            <a:r>
              <a:rPr lang="en-US" sz="650" dirty="0">
                <a:ea typeface="ＭＳ Ｐゴシック" pitchFamily="26" charset="-128"/>
              </a:rPr>
              <a:t> (27 edits)</a:t>
            </a:r>
          </a:p>
          <a:p>
            <a:pPr marL="342900" indent="-342900">
              <a:spcBef>
                <a:spcPct val="20000"/>
              </a:spcBef>
              <a:buFont typeface="Arial" pitchFamily="34" charset="0"/>
              <a:buChar char="•"/>
              <a:defRPr/>
            </a:pPr>
            <a:r>
              <a:rPr lang="en-US" sz="650" dirty="0">
                <a:ea typeface="ＭＳ Ｐゴシック" pitchFamily="26" charset="-128"/>
                <a:hlinkClick r:id="rId139"/>
              </a:rPr>
              <a:t>Busby Erik</a:t>
            </a:r>
            <a:r>
              <a:rPr lang="en-US" sz="650" dirty="0">
                <a:ea typeface="ＭＳ Ｐゴシック" pitchFamily="26" charset="-128"/>
              </a:rPr>
              <a:t> (27 edits)</a:t>
            </a:r>
          </a:p>
          <a:p>
            <a:pPr marL="342900" indent="-342900">
              <a:spcBef>
                <a:spcPct val="20000"/>
              </a:spcBef>
              <a:buFont typeface="Arial" pitchFamily="34" charset="0"/>
              <a:buChar char="•"/>
              <a:defRPr/>
            </a:pPr>
            <a:r>
              <a:rPr lang="en-US" sz="650" dirty="0">
                <a:ea typeface="ＭＳ Ｐゴシック" pitchFamily="26" charset="-128"/>
                <a:hlinkClick r:id="rId140"/>
              </a:rPr>
              <a:t>Marisol </a:t>
            </a:r>
            <a:r>
              <a:rPr lang="en-US" sz="650" dirty="0" err="1">
                <a:ea typeface="ＭＳ Ｐゴシック" pitchFamily="26" charset="-128"/>
                <a:hlinkClick r:id="rId140"/>
              </a:rPr>
              <a:t>Ahumada</a:t>
            </a:r>
            <a:r>
              <a:rPr lang="en-US" sz="650" dirty="0">
                <a:ea typeface="ＭＳ Ｐゴシック" pitchFamily="26" charset="-128"/>
              </a:rPr>
              <a:t> (26 edits)</a:t>
            </a:r>
          </a:p>
        </p:txBody>
      </p:sp>
      <p:sp>
        <p:nvSpPr>
          <p:cNvPr id="17413" name="Content Placeholder 2"/>
          <p:cNvSpPr txBox="1">
            <a:spLocks/>
          </p:cNvSpPr>
          <p:nvPr/>
        </p:nvSpPr>
        <p:spPr bwMode="auto">
          <a:xfrm>
            <a:off x="5702300" y="444500"/>
            <a:ext cx="2362200" cy="6858000"/>
          </a:xfrm>
          <a:prstGeom prst="rect">
            <a:avLst/>
          </a:prstGeom>
          <a:noFill/>
          <a:ln w="9525">
            <a:noFill/>
            <a:miter lim="800000"/>
            <a:headEnd/>
            <a:tailEnd/>
          </a:ln>
        </p:spPr>
        <p:txBody>
          <a:bodyPr/>
          <a:lstStyle/>
          <a:p>
            <a:pPr marL="342900" indent="-342900">
              <a:spcBef>
                <a:spcPct val="20000"/>
              </a:spcBef>
              <a:buFont typeface="Arial" charset="0"/>
              <a:buChar char="•"/>
            </a:pPr>
            <a:r>
              <a:rPr lang="en-US" sz="600">
                <a:hlinkClick r:id="rId141"/>
              </a:rPr>
              <a:t>Kathy Wong</a:t>
            </a:r>
            <a:r>
              <a:rPr lang="en-US" sz="600"/>
              <a:t> (24 edits)</a:t>
            </a:r>
          </a:p>
          <a:p>
            <a:pPr marL="342900" indent="-342900">
              <a:spcBef>
                <a:spcPct val="20000"/>
              </a:spcBef>
              <a:buFont typeface="Arial" charset="0"/>
              <a:buChar char="•"/>
            </a:pPr>
            <a:r>
              <a:rPr lang="en-US" sz="600">
                <a:hlinkClick r:id="rId142"/>
              </a:rPr>
              <a:t>Krystianne Yamuni</a:t>
            </a:r>
            <a:r>
              <a:rPr lang="en-US" sz="600"/>
              <a:t> (24 edits)</a:t>
            </a:r>
          </a:p>
          <a:p>
            <a:pPr marL="342900" indent="-342900">
              <a:spcBef>
                <a:spcPct val="20000"/>
              </a:spcBef>
              <a:buFont typeface="Arial" charset="0"/>
              <a:buChar char="•"/>
            </a:pPr>
            <a:r>
              <a:rPr lang="en-US" sz="600">
                <a:hlinkClick r:id="rId143"/>
              </a:rPr>
              <a:t>Kristine Der</a:t>
            </a:r>
            <a:r>
              <a:rPr lang="en-US" sz="600"/>
              <a:t> (24 edits)</a:t>
            </a:r>
          </a:p>
          <a:p>
            <a:pPr marL="342900" indent="-342900">
              <a:spcBef>
                <a:spcPct val="20000"/>
              </a:spcBef>
              <a:buFont typeface="Arial" charset="0"/>
              <a:buChar char="•"/>
            </a:pPr>
            <a:r>
              <a:rPr lang="en-US" sz="600">
                <a:hlinkClick r:id="rId144"/>
              </a:rPr>
              <a:t>sarshah</a:t>
            </a:r>
            <a:r>
              <a:rPr lang="en-US" sz="600"/>
              <a:t> (24 edits)</a:t>
            </a:r>
          </a:p>
          <a:p>
            <a:pPr marL="342900" indent="-342900">
              <a:spcBef>
                <a:spcPct val="20000"/>
              </a:spcBef>
              <a:buFont typeface="Arial" charset="0"/>
              <a:buChar char="•"/>
            </a:pPr>
            <a:r>
              <a:rPr lang="en-US" sz="600">
                <a:hlinkClick r:id="rId145"/>
              </a:rPr>
              <a:t>Devan Patel</a:t>
            </a:r>
            <a:r>
              <a:rPr lang="en-US" sz="600"/>
              <a:t> (24 edits)</a:t>
            </a:r>
          </a:p>
          <a:p>
            <a:pPr marL="342900" indent="-342900">
              <a:spcBef>
                <a:spcPct val="20000"/>
              </a:spcBef>
              <a:buFont typeface="Arial" charset="0"/>
              <a:buChar char="•"/>
            </a:pPr>
            <a:r>
              <a:rPr lang="en-US" sz="600">
                <a:hlinkClick r:id="rId146"/>
              </a:rPr>
              <a:t>Amar Patel</a:t>
            </a:r>
            <a:r>
              <a:rPr lang="en-US" sz="600"/>
              <a:t> (23 edits)</a:t>
            </a:r>
          </a:p>
          <a:p>
            <a:pPr marL="342900" indent="-342900">
              <a:spcBef>
                <a:spcPct val="20000"/>
              </a:spcBef>
              <a:buFont typeface="Arial" charset="0"/>
              <a:buChar char="•"/>
            </a:pPr>
            <a:r>
              <a:rPr lang="en-US" sz="600">
                <a:hlinkClick r:id="rId147"/>
              </a:rPr>
              <a:t>Natasha Singh</a:t>
            </a:r>
            <a:r>
              <a:rPr lang="en-US" sz="600"/>
              <a:t> (23 edits)</a:t>
            </a:r>
          </a:p>
          <a:p>
            <a:pPr marL="342900" indent="-342900">
              <a:spcBef>
                <a:spcPct val="20000"/>
              </a:spcBef>
              <a:buFont typeface="Arial" charset="0"/>
              <a:buChar char="•"/>
            </a:pPr>
            <a:r>
              <a:rPr lang="en-US" sz="600">
                <a:hlinkClick r:id="rId148"/>
              </a:rPr>
              <a:t>Trung Nguyen</a:t>
            </a:r>
            <a:r>
              <a:rPr lang="en-US" sz="600"/>
              <a:t> (23 edits)</a:t>
            </a:r>
          </a:p>
          <a:p>
            <a:pPr marL="342900" indent="-342900">
              <a:spcBef>
                <a:spcPct val="20000"/>
              </a:spcBef>
              <a:buFont typeface="Arial" charset="0"/>
              <a:buChar char="•"/>
            </a:pPr>
            <a:r>
              <a:rPr lang="en-US" sz="600">
                <a:hlinkClick r:id="rId149"/>
              </a:rPr>
              <a:t>Sarah El Mossalamy</a:t>
            </a:r>
            <a:r>
              <a:rPr lang="en-US" sz="600"/>
              <a:t> (22 edits)</a:t>
            </a:r>
          </a:p>
          <a:p>
            <a:pPr marL="342900" indent="-342900">
              <a:spcBef>
                <a:spcPct val="20000"/>
              </a:spcBef>
              <a:buFont typeface="Arial" charset="0"/>
              <a:buChar char="•"/>
            </a:pPr>
            <a:r>
              <a:rPr lang="en-US" sz="600">
                <a:hlinkClick r:id="rId150"/>
              </a:rPr>
              <a:t>Ehsan Ejaz</a:t>
            </a:r>
            <a:r>
              <a:rPr lang="en-US" sz="600"/>
              <a:t> (22 edits)</a:t>
            </a:r>
          </a:p>
          <a:p>
            <a:pPr marL="342900" indent="-342900">
              <a:spcBef>
                <a:spcPct val="20000"/>
              </a:spcBef>
              <a:buFont typeface="Arial" charset="0"/>
              <a:buChar char="•"/>
            </a:pPr>
            <a:r>
              <a:rPr lang="en-US" sz="600">
                <a:hlinkClick r:id="rId151"/>
              </a:rPr>
              <a:t>Kristen Kelly</a:t>
            </a:r>
            <a:r>
              <a:rPr lang="en-US" sz="600"/>
              <a:t> (22 edits)</a:t>
            </a:r>
          </a:p>
          <a:p>
            <a:pPr marL="342900" indent="-342900">
              <a:spcBef>
                <a:spcPct val="20000"/>
              </a:spcBef>
              <a:buFont typeface="Arial" charset="0"/>
              <a:buChar char="•"/>
            </a:pPr>
            <a:r>
              <a:rPr lang="en-US" sz="600">
                <a:hlinkClick r:id="rId152"/>
              </a:rPr>
              <a:t>Catherine Nguyen</a:t>
            </a:r>
            <a:r>
              <a:rPr lang="en-US" sz="600"/>
              <a:t> (22 edits)</a:t>
            </a:r>
          </a:p>
          <a:p>
            <a:pPr marL="342900" indent="-342900">
              <a:spcBef>
                <a:spcPct val="20000"/>
              </a:spcBef>
              <a:buFont typeface="Arial" charset="0"/>
              <a:buChar char="•"/>
            </a:pPr>
            <a:r>
              <a:rPr lang="en-US" sz="600">
                <a:hlinkClick r:id="rId153"/>
              </a:rPr>
              <a:t>Abraham Campos</a:t>
            </a:r>
            <a:r>
              <a:rPr lang="en-US" sz="600"/>
              <a:t> (22 edits)</a:t>
            </a:r>
          </a:p>
          <a:p>
            <a:pPr marL="342900" indent="-342900">
              <a:spcBef>
                <a:spcPct val="20000"/>
              </a:spcBef>
              <a:buFont typeface="Arial" charset="0"/>
              <a:buChar char="•"/>
            </a:pPr>
            <a:r>
              <a:rPr lang="en-US" sz="600">
                <a:hlinkClick r:id="rId154"/>
              </a:rPr>
              <a:t>Kelsy Horvath</a:t>
            </a:r>
            <a:r>
              <a:rPr lang="en-US" sz="600"/>
              <a:t> (22 edits)</a:t>
            </a:r>
          </a:p>
          <a:p>
            <a:pPr marL="342900" indent="-342900">
              <a:spcBef>
                <a:spcPct val="20000"/>
              </a:spcBef>
              <a:buFont typeface="Arial" charset="0"/>
              <a:buChar char="•"/>
            </a:pPr>
            <a:r>
              <a:rPr lang="en-US" sz="600">
                <a:hlinkClick r:id="rId155"/>
              </a:rPr>
              <a:t>dpland</a:t>
            </a:r>
            <a:r>
              <a:rPr lang="en-US" sz="600"/>
              <a:t> (21 edits)</a:t>
            </a:r>
          </a:p>
          <a:p>
            <a:pPr marL="342900" indent="-342900">
              <a:spcBef>
                <a:spcPct val="20000"/>
              </a:spcBef>
              <a:buFont typeface="Arial" charset="0"/>
              <a:buChar char="•"/>
            </a:pPr>
            <a:r>
              <a:rPr lang="en-US" sz="600">
                <a:hlinkClick r:id="rId156"/>
              </a:rPr>
              <a:t>Vi Nguyen</a:t>
            </a:r>
            <a:r>
              <a:rPr lang="en-US" sz="600"/>
              <a:t> (21 edits)</a:t>
            </a:r>
          </a:p>
          <a:p>
            <a:pPr marL="342900" indent="-342900">
              <a:spcBef>
                <a:spcPct val="20000"/>
              </a:spcBef>
              <a:buFont typeface="Arial" charset="0"/>
              <a:buChar char="•"/>
            </a:pPr>
            <a:r>
              <a:rPr lang="en-US" sz="600">
                <a:hlinkClick r:id="rId157"/>
              </a:rPr>
              <a:t>Parisa Pourheidari</a:t>
            </a:r>
            <a:r>
              <a:rPr lang="en-US" sz="600"/>
              <a:t> (21 edits)</a:t>
            </a:r>
          </a:p>
          <a:p>
            <a:pPr marL="342900" indent="-342900">
              <a:spcBef>
                <a:spcPct val="20000"/>
              </a:spcBef>
              <a:buFont typeface="Arial" charset="0"/>
              <a:buChar char="•"/>
            </a:pPr>
            <a:r>
              <a:rPr lang="en-US" sz="600">
                <a:hlinkClick r:id="rId158"/>
              </a:rPr>
              <a:t>Nilshita Devi</a:t>
            </a:r>
            <a:r>
              <a:rPr lang="en-US" sz="600"/>
              <a:t> (20 edits)</a:t>
            </a:r>
          </a:p>
          <a:p>
            <a:pPr marL="342900" indent="-342900">
              <a:spcBef>
                <a:spcPct val="20000"/>
              </a:spcBef>
              <a:buFont typeface="Arial" charset="0"/>
              <a:buChar char="•"/>
            </a:pPr>
            <a:r>
              <a:rPr lang="en-US" sz="600">
                <a:hlinkClick r:id="rId159"/>
              </a:rPr>
              <a:t>kcmccarthy</a:t>
            </a:r>
            <a:r>
              <a:rPr lang="en-US" sz="600"/>
              <a:t> (20 edits)</a:t>
            </a:r>
          </a:p>
          <a:p>
            <a:pPr marL="342900" indent="-342900">
              <a:spcBef>
                <a:spcPct val="20000"/>
              </a:spcBef>
              <a:buFont typeface="Arial" charset="0"/>
              <a:buChar char="•"/>
            </a:pPr>
            <a:r>
              <a:rPr lang="en-US" sz="600">
                <a:hlinkClick r:id="rId160"/>
              </a:rPr>
              <a:t>Lana Alawwad</a:t>
            </a:r>
            <a:r>
              <a:rPr lang="en-US" sz="600"/>
              <a:t> (20 edits)</a:t>
            </a:r>
          </a:p>
          <a:p>
            <a:pPr marL="342900" indent="-342900">
              <a:spcBef>
                <a:spcPct val="20000"/>
              </a:spcBef>
              <a:buFont typeface="Arial" charset="0"/>
              <a:buChar char="•"/>
            </a:pPr>
            <a:r>
              <a:rPr lang="en-US" sz="600">
                <a:hlinkClick r:id="rId161"/>
              </a:rPr>
              <a:t>Joyce Ho</a:t>
            </a:r>
            <a:r>
              <a:rPr lang="en-US" sz="600"/>
              <a:t> (20 edits)</a:t>
            </a:r>
          </a:p>
          <a:p>
            <a:pPr marL="342900" indent="-342900">
              <a:spcBef>
                <a:spcPct val="20000"/>
              </a:spcBef>
              <a:buFont typeface="Arial" charset="0"/>
              <a:buChar char="•"/>
            </a:pPr>
            <a:r>
              <a:rPr lang="en-US" sz="600">
                <a:hlinkClick r:id="rId162"/>
              </a:rPr>
              <a:t>Xu Yuntao</a:t>
            </a:r>
            <a:r>
              <a:rPr lang="en-US" sz="600"/>
              <a:t> (20 edits)</a:t>
            </a:r>
          </a:p>
          <a:p>
            <a:pPr marL="342900" indent="-342900">
              <a:spcBef>
                <a:spcPct val="20000"/>
              </a:spcBef>
              <a:buFont typeface="Arial" charset="0"/>
              <a:buChar char="•"/>
            </a:pPr>
            <a:r>
              <a:rPr lang="en-US" sz="600">
                <a:hlinkClick r:id="rId163"/>
              </a:rPr>
              <a:t>Carl Yen</a:t>
            </a:r>
            <a:r>
              <a:rPr lang="en-US" sz="600"/>
              <a:t> (19 edits)</a:t>
            </a:r>
          </a:p>
          <a:p>
            <a:pPr marL="342900" indent="-342900">
              <a:spcBef>
                <a:spcPct val="20000"/>
              </a:spcBef>
              <a:buFont typeface="Arial" charset="0"/>
              <a:buChar char="•"/>
            </a:pPr>
            <a:r>
              <a:rPr lang="en-US" sz="600">
                <a:hlinkClick r:id="rId164"/>
              </a:rPr>
              <a:t>Jenna Rowe</a:t>
            </a:r>
            <a:r>
              <a:rPr lang="en-US" sz="600"/>
              <a:t> (19 edits)</a:t>
            </a:r>
          </a:p>
          <a:p>
            <a:pPr marL="342900" indent="-342900">
              <a:spcBef>
                <a:spcPct val="20000"/>
              </a:spcBef>
              <a:buFont typeface="Arial" charset="0"/>
              <a:buChar char="•"/>
            </a:pPr>
            <a:r>
              <a:rPr lang="en-US" sz="600">
                <a:hlinkClick r:id="rId165"/>
              </a:rPr>
              <a:t>frahim</a:t>
            </a:r>
            <a:r>
              <a:rPr lang="en-US" sz="600"/>
              <a:t> (19 edits)</a:t>
            </a:r>
          </a:p>
          <a:p>
            <a:pPr marL="342900" indent="-342900">
              <a:spcBef>
                <a:spcPct val="20000"/>
              </a:spcBef>
              <a:buFont typeface="Arial" charset="0"/>
              <a:buChar char="•"/>
            </a:pPr>
            <a:r>
              <a:rPr lang="en-US" sz="600">
                <a:hlinkClick r:id="rId166"/>
              </a:rPr>
              <a:t>Justin Hosung Lee</a:t>
            </a:r>
            <a:r>
              <a:rPr lang="en-US" sz="600"/>
              <a:t> (19 edits)</a:t>
            </a:r>
          </a:p>
          <a:p>
            <a:pPr marL="342900" indent="-342900">
              <a:spcBef>
                <a:spcPct val="20000"/>
              </a:spcBef>
              <a:buFont typeface="Arial" charset="0"/>
              <a:buChar char="•"/>
            </a:pPr>
            <a:r>
              <a:rPr lang="en-US" sz="600">
                <a:hlinkClick r:id="rId167"/>
              </a:rPr>
              <a:t>Ciara Murphy</a:t>
            </a:r>
            <a:r>
              <a:rPr lang="en-US" sz="600"/>
              <a:t> (18 edits)</a:t>
            </a:r>
          </a:p>
          <a:p>
            <a:pPr marL="342900" indent="-342900">
              <a:spcBef>
                <a:spcPct val="20000"/>
              </a:spcBef>
              <a:buFont typeface="Arial" charset="0"/>
              <a:buChar char="•"/>
            </a:pPr>
            <a:r>
              <a:rPr lang="en-US" sz="600">
                <a:hlinkClick r:id="rId168"/>
              </a:rPr>
              <a:t>student2</a:t>
            </a:r>
            <a:r>
              <a:rPr lang="en-US" sz="600"/>
              <a:t> (18 edits)</a:t>
            </a:r>
          </a:p>
          <a:p>
            <a:pPr marL="342900" indent="-342900">
              <a:spcBef>
                <a:spcPct val="20000"/>
              </a:spcBef>
              <a:buFont typeface="Arial" charset="0"/>
              <a:buChar char="•"/>
            </a:pPr>
            <a:r>
              <a:rPr lang="en-US" sz="600">
                <a:hlinkClick r:id="rId169"/>
              </a:rPr>
              <a:t>wahmad</a:t>
            </a:r>
            <a:r>
              <a:rPr lang="en-US" sz="600"/>
              <a:t> (18 edits)</a:t>
            </a:r>
          </a:p>
          <a:p>
            <a:pPr marL="342900" indent="-342900">
              <a:spcBef>
                <a:spcPct val="20000"/>
              </a:spcBef>
              <a:buFont typeface="Arial" charset="0"/>
              <a:buChar char="•"/>
            </a:pPr>
            <a:r>
              <a:rPr lang="en-US" sz="600">
                <a:hlinkClick r:id="rId170"/>
              </a:rPr>
              <a:t>Kabasakal Burak</a:t>
            </a:r>
            <a:r>
              <a:rPr lang="en-US" sz="600"/>
              <a:t> (18 edits)</a:t>
            </a:r>
          </a:p>
          <a:p>
            <a:pPr marL="342900" indent="-342900">
              <a:spcBef>
                <a:spcPct val="20000"/>
              </a:spcBef>
              <a:buFont typeface="Arial" charset="0"/>
              <a:buChar char="•"/>
            </a:pPr>
            <a:r>
              <a:rPr lang="en-US" sz="600">
                <a:hlinkClick r:id="rId171"/>
              </a:rPr>
              <a:t>Caroline Tran</a:t>
            </a:r>
            <a:r>
              <a:rPr lang="en-US" sz="600"/>
              <a:t> (18 edits)</a:t>
            </a:r>
          </a:p>
          <a:p>
            <a:pPr marL="342900" indent="-342900">
              <a:spcBef>
                <a:spcPct val="20000"/>
              </a:spcBef>
              <a:buFont typeface="Arial" charset="0"/>
              <a:buChar char="•"/>
            </a:pPr>
            <a:r>
              <a:rPr lang="en-US" sz="600">
                <a:hlinkClick r:id="rId172"/>
              </a:rPr>
              <a:t>Dherain Patel</a:t>
            </a:r>
            <a:r>
              <a:rPr lang="en-US" sz="600"/>
              <a:t> (18 edits)</a:t>
            </a:r>
          </a:p>
          <a:p>
            <a:pPr marL="342900" indent="-342900">
              <a:spcBef>
                <a:spcPct val="20000"/>
              </a:spcBef>
              <a:buFont typeface="Arial" charset="0"/>
              <a:buChar char="•"/>
            </a:pPr>
            <a:r>
              <a:rPr lang="en-US" sz="600">
                <a:hlinkClick r:id="rId173"/>
              </a:rPr>
              <a:t>thepoole</a:t>
            </a:r>
            <a:r>
              <a:rPr lang="en-US" sz="600"/>
              <a:t> (18 edits)</a:t>
            </a:r>
          </a:p>
          <a:p>
            <a:pPr marL="342900" indent="-342900">
              <a:spcBef>
                <a:spcPct val="20000"/>
              </a:spcBef>
              <a:buFont typeface="Arial" charset="0"/>
              <a:buChar char="•"/>
            </a:pPr>
            <a:r>
              <a:rPr lang="en-US" sz="600">
                <a:hlinkClick r:id="rId174"/>
              </a:rPr>
              <a:t>Bao Kha Nguyen</a:t>
            </a:r>
            <a:r>
              <a:rPr lang="en-US" sz="600"/>
              <a:t> (17 edits)</a:t>
            </a:r>
          </a:p>
          <a:p>
            <a:pPr marL="342900" indent="-342900">
              <a:spcBef>
                <a:spcPct val="20000"/>
              </a:spcBef>
              <a:buFont typeface="Arial" charset="0"/>
              <a:buChar char="•"/>
            </a:pPr>
            <a:r>
              <a:rPr lang="en-US" sz="600">
                <a:hlinkClick r:id="rId175"/>
              </a:rPr>
              <a:t>Rebecca Brotslaw</a:t>
            </a:r>
            <a:r>
              <a:rPr lang="en-US" sz="600"/>
              <a:t> (17 edits)</a:t>
            </a:r>
          </a:p>
          <a:p>
            <a:pPr marL="342900" indent="-342900">
              <a:spcBef>
                <a:spcPct val="20000"/>
              </a:spcBef>
              <a:buFont typeface="Arial" charset="0"/>
              <a:buChar char="•"/>
            </a:pPr>
            <a:r>
              <a:rPr lang="en-US" sz="600">
                <a:hlinkClick r:id="rId176"/>
              </a:rPr>
              <a:t>Jaspreet Dheri</a:t>
            </a:r>
            <a:r>
              <a:rPr lang="en-US" sz="600"/>
              <a:t> (16 edits)</a:t>
            </a:r>
          </a:p>
          <a:p>
            <a:pPr marL="342900" indent="-342900">
              <a:spcBef>
                <a:spcPct val="20000"/>
              </a:spcBef>
              <a:buFont typeface="Arial" charset="0"/>
              <a:buChar char="•"/>
            </a:pPr>
            <a:r>
              <a:rPr lang="en-US" sz="600">
                <a:hlinkClick r:id="rId177"/>
              </a:rPr>
              <a:t>Gil Levy</a:t>
            </a:r>
            <a:r>
              <a:rPr lang="en-US" sz="600"/>
              <a:t> (16 edits)</a:t>
            </a:r>
          </a:p>
          <a:p>
            <a:pPr marL="342900" indent="-342900">
              <a:spcBef>
                <a:spcPct val="20000"/>
              </a:spcBef>
              <a:buFont typeface="Arial" charset="0"/>
              <a:buChar char="•"/>
            </a:pPr>
            <a:r>
              <a:rPr lang="en-US" sz="600">
                <a:hlinkClick r:id="rId178"/>
              </a:rPr>
              <a:t>Pamela Chacha</a:t>
            </a:r>
            <a:r>
              <a:rPr lang="en-US" sz="600"/>
              <a:t> (16 edits)</a:t>
            </a:r>
          </a:p>
          <a:p>
            <a:pPr marL="342900" indent="-342900">
              <a:spcBef>
                <a:spcPct val="20000"/>
              </a:spcBef>
              <a:buFont typeface="Arial" charset="0"/>
              <a:buChar char="•"/>
            </a:pPr>
            <a:r>
              <a:rPr lang="en-US" sz="600">
                <a:hlinkClick r:id="rId179"/>
              </a:rPr>
              <a:t>Kimberley Mason</a:t>
            </a:r>
            <a:r>
              <a:rPr lang="en-US" sz="600"/>
              <a:t> (15 edits)</a:t>
            </a:r>
          </a:p>
          <a:p>
            <a:pPr marL="342900" indent="-342900">
              <a:spcBef>
                <a:spcPct val="20000"/>
              </a:spcBef>
              <a:buFont typeface="Arial" charset="0"/>
              <a:buChar char="•"/>
            </a:pPr>
            <a:r>
              <a:rPr lang="en-US" sz="600">
                <a:hlinkClick r:id="rId180"/>
              </a:rPr>
              <a:t>Laura Lan</a:t>
            </a:r>
            <a:r>
              <a:rPr lang="en-US" sz="600"/>
              <a:t> (15 edits)</a:t>
            </a:r>
          </a:p>
          <a:p>
            <a:pPr marL="342900" indent="-342900">
              <a:spcBef>
                <a:spcPct val="20000"/>
              </a:spcBef>
              <a:buFont typeface="Arial" charset="0"/>
              <a:buChar char="•"/>
            </a:pPr>
            <a:r>
              <a:rPr lang="en-US" sz="600">
                <a:hlinkClick r:id="rId181"/>
              </a:rPr>
              <a:t>Evelyn Hang</a:t>
            </a:r>
            <a:r>
              <a:rPr lang="en-US" sz="600"/>
              <a:t> (15 edits)</a:t>
            </a:r>
          </a:p>
          <a:p>
            <a:pPr marL="342900" indent="-342900">
              <a:spcBef>
                <a:spcPct val="20000"/>
              </a:spcBef>
              <a:buFont typeface="Arial" charset="0"/>
              <a:buChar char="•"/>
            </a:pPr>
            <a:r>
              <a:rPr lang="en-US" sz="600">
                <a:hlinkClick r:id="rId182"/>
              </a:rPr>
              <a:t>Thach Nguyen</a:t>
            </a:r>
            <a:r>
              <a:rPr lang="en-US" sz="600"/>
              <a:t> (15 edits)</a:t>
            </a:r>
          </a:p>
          <a:p>
            <a:pPr marL="342900" indent="-342900">
              <a:spcBef>
                <a:spcPct val="20000"/>
              </a:spcBef>
              <a:buFont typeface="Arial" charset="0"/>
              <a:buChar char="•"/>
            </a:pPr>
            <a:r>
              <a:rPr lang="en-US" sz="600" b="1">
                <a:solidFill>
                  <a:srgbClr val="C00000"/>
                </a:solidFill>
                <a:hlinkClick r:id="rId183"/>
              </a:rPr>
              <a:t>Ashley Villanueva</a:t>
            </a:r>
            <a:r>
              <a:rPr lang="en-US" sz="600" b="1">
                <a:solidFill>
                  <a:srgbClr val="C00000"/>
                </a:solidFill>
              </a:rPr>
              <a:t> (14 edits)</a:t>
            </a:r>
          </a:p>
          <a:p>
            <a:pPr marL="342900" indent="-342900">
              <a:spcBef>
                <a:spcPct val="20000"/>
              </a:spcBef>
              <a:buFont typeface="Arial" charset="0"/>
              <a:buChar char="•"/>
            </a:pPr>
            <a:r>
              <a:rPr lang="en-US" sz="600">
                <a:hlinkClick r:id="rId184"/>
              </a:rPr>
              <a:t>Abhiram Kondajji</a:t>
            </a:r>
            <a:r>
              <a:rPr lang="en-US" sz="600"/>
              <a:t> (14 edits)</a:t>
            </a:r>
          </a:p>
          <a:p>
            <a:pPr marL="342900" indent="-342900">
              <a:spcBef>
                <a:spcPct val="20000"/>
              </a:spcBef>
              <a:buFont typeface="Arial" charset="0"/>
              <a:buChar char="•"/>
            </a:pPr>
            <a:r>
              <a:rPr lang="en-US" sz="600">
                <a:hlinkClick r:id="rId185"/>
              </a:rPr>
              <a:t>Christina Rabago</a:t>
            </a:r>
            <a:r>
              <a:rPr lang="en-US" sz="600"/>
              <a:t> (14 edits)</a:t>
            </a:r>
          </a:p>
          <a:p>
            <a:pPr marL="342900" indent="-342900">
              <a:spcBef>
                <a:spcPct val="20000"/>
              </a:spcBef>
              <a:buFont typeface="Arial" charset="0"/>
              <a:buChar char="•"/>
            </a:pPr>
            <a:r>
              <a:rPr lang="en-US" sz="600">
                <a:hlinkClick r:id="rId186"/>
              </a:rPr>
              <a:t>Christina Kim</a:t>
            </a:r>
            <a:r>
              <a:rPr lang="en-US" sz="600"/>
              <a:t> (14 edits)</a:t>
            </a:r>
          </a:p>
          <a:p>
            <a:pPr marL="342900" indent="-342900">
              <a:spcBef>
                <a:spcPct val="20000"/>
              </a:spcBef>
              <a:buFont typeface="Arial" charset="0"/>
              <a:buChar char="•"/>
            </a:pPr>
            <a:r>
              <a:rPr lang="en-US" sz="600">
                <a:hlinkClick r:id="rId187"/>
              </a:rPr>
              <a:t>jhgrebenkemper</a:t>
            </a:r>
            <a:r>
              <a:rPr lang="en-US" sz="600"/>
              <a:t> (14 edits)</a:t>
            </a:r>
          </a:p>
          <a:p>
            <a:pPr marL="342900" indent="-342900">
              <a:spcBef>
                <a:spcPct val="20000"/>
              </a:spcBef>
              <a:buFont typeface="Arial" charset="0"/>
              <a:buChar char="•"/>
            </a:pPr>
            <a:endParaRPr lang="en-US" sz="600">
              <a:latin typeface="Calibri" pitchFamily="34" charset="0"/>
            </a:endParaRPr>
          </a:p>
        </p:txBody>
      </p:sp>
      <p:sp>
        <p:nvSpPr>
          <p:cNvPr id="17414" name="Content Placeholder 2"/>
          <p:cNvSpPr txBox="1">
            <a:spLocks/>
          </p:cNvSpPr>
          <p:nvPr/>
        </p:nvSpPr>
        <p:spPr bwMode="auto">
          <a:xfrm>
            <a:off x="7454900" y="381000"/>
            <a:ext cx="2362200" cy="5943600"/>
          </a:xfrm>
          <a:prstGeom prst="rect">
            <a:avLst/>
          </a:prstGeom>
          <a:noFill/>
          <a:ln w="9525">
            <a:noFill/>
            <a:miter lim="800000"/>
            <a:headEnd/>
            <a:tailEnd/>
          </a:ln>
        </p:spPr>
        <p:txBody>
          <a:bodyPr/>
          <a:lstStyle/>
          <a:p>
            <a:pPr marL="342900" indent="-342900">
              <a:spcBef>
                <a:spcPct val="20000"/>
              </a:spcBef>
              <a:buFont typeface="Arial" charset="0"/>
              <a:buChar char="•"/>
            </a:pPr>
            <a:r>
              <a:rPr lang="en-US" sz="600">
                <a:hlinkClick r:id="rId188"/>
              </a:rPr>
              <a:t>kmreid</a:t>
            </a:r>
            <a:r>
              <a:rPr lang="en-US" sz="600"/>
              <a:t> (13 edits)</a:t>
            </a:r>
          </a:p>
          <a:p>
            <a:pPr marL="342900" indent="-342900">
              <a:spcBef>
                <a:spcPct val="20000"/>
              </a:spcBef>
              <a:buFont typeface="Arial" charset="0"/>
              <a:buChar char="•"/>
            </a:pPr>
            <a:r>
              <a:rPr lang="en-US" sz="600">
                <a:hlinkClick r:id="rId189"/>
              </a:rPr>
              <a:t>Ommaima Khan</a:t>
            </a:r>
            <a:r>
              <a:rPr lang="en-US" sz="600"/>
              <a:t> (12 edits)</a:t>
            </a:r>
          </a:p>
          <a:p>
            <a:pPr marL="342900" indent="-342900">
              <a:spcBef>
                <a:spcPct val="20000"/>
              </a:spcBef>
              <a:buFont typeface="Arial" charset="0"/>
              <a:buChar char="•"/>
            </a:pPr>
            <a:r>
              <a:rPr lang="en-US" sz="600">
                <a:hlinkClick r:id="rId190"/>
              </a:rPr>
              <a:t>Calvin Ly</a:t>
            </a:r>
            <a:r>
              <a:rPr lang="en-US" sz="600"/>
              <a:t> (12 edits)</a:t>
            </a:r>
          </a:p>
          <a:p>
            <a:pPr marL="342900" indent="-342900">
              <a:spcBef>
                <a:spcPct val="20000"/>
              </a:spcBef>
              <a:buFont typeface="Arial" charset="0"/>
              <a:buChar char="•"/>
            </a:pPr>
            <a:r>
              <a:rPr lang="en-US" sz="600">
                <a:hlinkClick r:id="rId191"/>
              </a:rPr>
              <a:t>Rohin Ambaram</a:t>
            </a:r>
            <a:r>
              <a:rPr lang="en-US" sz="600"/>
              <a:t> (12 edits)</a:t>
            </a:r>
          </a:p>
          <a:p>
            <a:pPr marL="342900" indent="-342900">
              <a:spcBef>
                <a:spcPct val="20000"/>
              </a:spcBef>
              <a:buFont typeface="Arial" charset="0"/>
              <a:buChar char="•"/>
            </a:pPr>
            <a:r>
              <a:rPr lang="en-US" sz="600">
                <a:hlinkClick r:id="rId192"/>
              </a:rPr>
              <a:t>Rebecca Shragge</a:t>
            </a:r>
            <a:r>
              <a:rPr lang="en-US" sz="600"/>
              <a:t> (12 edits)</a:t>
            </a:r>
          </a:p>
          <a:p>
            <a:pPr marL="342900" indent="-342900">
              <a:spcBef>
                <a:spcPct val="20000"/>
              </a:spcBef>
              <a:buFont typeface="Arial" charset="0"/>
              <a:buChar char="•"/>
            </a:pPr>
            <a:r>
              <a:rPr lang="en-US" sz="600">
                <a:hlinkClick r:id="rId193"/>
              </a:rPr>
              <a:t>Patrisha Reyes</a:t>
            </a:r>
            <a:r>
              <a:rPr lang="en-US" sz="600"/>
              <a:t> (12 edits)</a:t>
            </a:r>
          </a:p>
          <a:p>
            <a:pPr marL="342900" indent="-342900">
              <a:spcBef>
                <a:spcPct val="20000"/>
              </a:spcBef>
              <a:buFont typeface="Arial" charset="0"/>
              <a:buChar char="•"/>
            </a:pPr>
            <a:r>
              <a:rPr lang="en-US" sz="600">
                <a:hlinkClick r:id="rId194"/>
              </a:rPr>
              <a:t>Julie Choe</a:t>
            </a:r>
            <a:r>
              <a:rPr lang="en-US" sz="600"/>
              <a:t> (12 edits)</a:t>
            </a:r>
          </a:p>
          <a:p>
            <a:pPr marL="342900" indent="-342900">
              <a:spcBef>
                <a:spcPct val="20000"/>
              </a:spcBef>
              <a:buFont typeface="Arial" charset="0"/>
              <a:buChar char="•"/>
            </a:pPr>
            <a:r>
              <a:rPr lang="en-US" sz="600">
                <a:hlinkClick r:id="rId195"/>
              </a:rPr>
              <a:t>Jennifer Yip</a:t>
            </a:r>
            <a:r>
              <a:rPr lang="en-US" sz="600"/>
              <a:t> (12 edits)</a:t>
            </a:r>
          </a:p>
          <a:p>
            <a:pPr marL="342900" indent="-342900">
              <a:spcBef>
                <a:spcPct val="20000"/>
              </a:spcBef>
              <a:buFont typeface="Arial" charset="0"/>
              <a:buChar char="•"/>
            </a:pPr>
            <a:r>
              <a:rPr lang="en-US" sz="600">
                <a:hlinkClick r:id="rId196"/>
              </a:rPr>
              <a:t>Chris Wen</a:t>
            </a:r>
            <a:r>
              <a:rPr lang="en-US" sz="600"/>
              <a:t> (12 edits)</a:t>
            </a:r>
          </a:p>
          <a:p>
            <a:pPr marL="342900" indent="-342900">
              <a:spcBef>
                <a:spcPct val="20000"/>
              </a:spcBef>
              <a:buFont typeface="Arial" charset="0"/>
              <a:buChar char="•"/>
            </a:pPr>
            <a:r>
              <a:rPr lang="en-US" sz="600">
                <a:hlinkClick r:id="rId197"/>
              </a:rPr>
              <a:t>etdwyer</a:t>
            </a:r>
            <a:r>
              <a:rPr lang="en-US" sz="600"/>
              <a:t> (12 edits)</a:t>
            </a:r>
          </a:p>
          <a:p>
            <a:pPr marL="342900" indent="-342900">
              <a:spcBef>
                <a:spcPct val="20000"/>
              </a:spcBef>
              <a:buFont typeface="Arial" charset="0"/>
              <a:buChar char="•"/>
            </a:pPr>
            <a:r>
              <a:rPr lang="en-US" sz="600">
                <a:hlinkClick r:id="rId198"/>
              </a:rPr>
              <a:t>Kain Escobar</a:t>
            </a:r>
            <a:r>
              <a:rPr lang="en-US" sz="600"/>
              <a:t> (11 edits)</a:t>
            </a:r>
          </a:p>
          <a:p>
            <a:pPr marL="342900" indent="-342900">
              <a:spcBef>
                <a:spcPct val="20000"/>
              </a:spcBef>
              <a:buFont typeface="Arial" charset="0"/>
              <a:buChar char="•"/>
            </a:pPr>
            <a:r>
              <a:rPr lang="en-US" sz="600">
                <a:hlinkClick r:id="rId199"/>
              </a:rPr>
              <a:t>jrberg</a:t>
            </a:r>
            <a:r>
              <a:rPr lang="en-US" sz="600"/>
              <a:t> (11 edits)</a:t>
            </a:r>
          </a:p>
          <a:p>
            <a:pPr marL="342900" indent="-342900">
              <a:spcBef>
                <a:spcPct val="20000"/>
              </a:spcBef>
              <a:buFont typeface="Arial" charset="0"/>
              <a:buChar char="•"/>
            </a:pPr>
            <a:r>
              <a:rPr lang="en-US" sz="600">
                <a:hlinkClick r:id="rId200"/>
              </a:rPr>
              <a:t>Jaymar Elen</a:t>
            </a:r>
            <a:r>
              <a:rPr lang="en-US" sz="600"/>
              <a:t> (11 edits)</a:t>
            </a:r>
          </a:p>
          <a:p>
            <a:pPr marL="342900" indent="-342900">
              <a:spcBef>
                <a:spcPct val="20000"/>
              </a:spcBef>
              <a:buFont typeface="Arial" charset="0"/>
              <a:buChar char="•"/>
            </a:pPr>
            <a:r>
              <a:rPr lang="en-US" sz="600">
                <a:hlinkClick r:id="rId201"/>
              </a:rPr>
              <a:t>Huang Huang</a:t>
            </a:r>
            <a:r>
              <a:rPr lang="en-US" sz="600"/>
              <a:t> (11 edits)</a:t>
            </a:r>
          </a:p>
          <a:p>
            <a:pPr marL="342900" indent="-342900">
              <a:spcBef>
                <a:spcPct val="20000"/>
              </a:spcBef>
              <a:buFont typeface="Arial" charset="0"/>
              <a:buChar char="•"/>
            </a:pPr>
            <a:r>
              <a:rPr lang="en-US" sz="600">
                <a:hlinkClick r:id="rId202"/>
              </a:rPr>
              <a:t>Ishan Nagpal</a:t>
            </a:r>
            <a:r>
              <a:rPr lang="en-US" sz="600"/>
              <a:t> (11 edits)</a:t>
            </a:r>
          </a:p>
          <a:p>
            <a:pPr marL="342900" indent="-342900">
              <a:spcBef>
                <a:spcPct val="20000"/>
              </a:spcBef>
              <a:buFont typeface="Arial" charset="0"/>
              <a:buChar char="•"/>
            </a:pPr>
            <a:r>
              <a:rPr lang="en-US" sz="600">
                <a:hlinkClick r:id="rId203"/>
              </a:rPr>
              <a:t>Joseph Lasiter</a:t>
            </a:r>
            <a:r>
              <a:rPr lang="en-US" sz="600"/>
              <a:t> (11 edits)</a:t>
            </a:r>
          </a:p>
          <a:p>
            <a:pPr marL="342900" indent="-342900">
              <a:spcBef>
                <a:spcPct val="20000"/>
              </a:spcBef>
              <a:buFont typeface="Arial" charset="0"/>
              <a:buChar char="•"/>
            </a:pPr>
            <a:r>
              <a:rPr lang="en-US" sz="600">
                <a:hlinkClick r:id="rId204"/>
              </a:rPr>
              <a:t>ceroman</a:t>
            </a:r>
            <a:r>
              <a:rPr lang="en-US" sz="600"/>
              <a:t> (11 edits)</a:t>
            </a:r>
          </a:p>
          <a:p>
            <a:pPr marL="342900" indent="-342900">
              <a:spcBef>
                <a:spcPct val="20000"/>
              </a:spcBef>
              <a:buFont typeface="Arial" charset="0"/>
              <a:buChar char="•"/>
            </a:pPr>
            <a:r>
              <a:rPr lang="en-US" sz="600">
                <a:hlinkClick r:id="rId205"/>
              </a:rPr>
              <a:t>Charlene Lumanlan</a:t>
            </a:r>
            <a:r>
              <a:rPr lang="en-US" sz="600"/>
              <a:t> (10 edits)</a:t>
            </a:r>
          </a:p>
          <a:p>
            <a:pPr marL="342900" indent="-342900">
              <a:spcBef>
                <a:spcPct val="20000"/>
              </a:spcBef>
              <a:buFont typeface="Arial" charset="0"/>
              <a:buChar char="•"/>
            </a:pPr>
            <a:r>
              <a:rPr lang="en-US" sz="600">
                <a:hlinkClick r:id="rId206"/>
              </a:rPr>
              <a:t>Rishal Ambaram</a:t>
            </a:r>
            <a:r>
              <a:rPr lang="en-US" sz="600"/>
              <a:t> (10 edits)</a:t>
            </a:r>
          </a:p>
          <a:p>
            <a:pPr marL="342900" indent="-342900">
              <a:spcBef>
                <a:spcPct val="20000"/>
              </a:spcBef>
              <a:buFont typeface="Arial" charset="0"/>
              <a:buChar char="•"/>
            </a:pPr>
            <a:r>
              <a:rPr lang="en-US" sz="600">
                <a:hlinkClick r:id="rId207"/>
              </a:rPr>
              <a:t>Naeem Ahmad</a:t>
            </a:r>
            <a:r>
              <a:rPr lang="en-US" sz="600"/>
              <a:t> (10 edits)</a:t>
            </a:r>
          </a:p>
          <a:p>
            <a:pPr marL="342900" indent="-342900">
              <a:spcBef>
                <a:spcPct val="20000"/>
              </a:spcBef>
              <a:buFont typeface="Arial" charset="0"/>
              <a:buChar char="•"/>
            </a:pPr>
            <a:r>
              <a:rPr lang="en-US" sz="600">
                <a:hlinkClick r:id="rId208"/>
              </a:rPr>
              <a:t>Michele Salles</a:t>
            </a:r>
            <a:r>
              <a:rPr lang="en-US" sz="600"/>
              <a:t> (9 edits)</a:t>
            </a:r>
          </a:p>
          <a:p>
            <a:pPr marL="342900" indent="-342900">
              <a:spcBef>
                <a:spcPct val="20000"/>
              </a:spcBef>
              <a:buFont typeface="Arial" charset="0"/>
              <a:buChar char="•"/>
            </a:pPr>
            <a:r>
              <a:rPr lang="en-US" sz="600">
                <a:hlinkClick r:id="rId209"/>
              </a:rPr>
              <a:t>Jorge Camacho</a:t>
            </a:r>
            <a:r>
              <a:rPr lang="en-US" sz="600"/>
              <a:t> (9 edits)</a:t>
            </a:r>
          </a:p>
          <a:p>
            <a:pPr marL="342900" indent="-342900">
              <a:spcBef>
                <a:spcPct val="20000"/>
              </a:spcBef>
              <a:buFont typeface="Arial" charset="0"/>
              <a:buChar char="•"/>
            </a:pPr>
            <a:r>
              <a:rPr lang="en-US" sz="600">
                <a:hlinkClick r:id="rId210"/>
              </a:rPr>
              <a:t>Gianna Navarro</a:t>
            </a:r>
            <a:r>
              <a:rPr lang="en-US" sz="600"/>
              <a:t> (9 edits)</a:t>
            </a:r>
          </a:p>
          <a:p>
            <a:pPr marL="342900" indent="-342900">
              <a:spcBef>
                <a:spcPct val="20000"/>
              </a:spcBef>
              <a:buFont typeface="Arial" charset="0"/>
              <a:buChar char="•"/>
            </a:pPr>
            <a:r>
              <a:rPr lang="en-US" sz="600">
                <a:hlinkClick r:id="rId211"/>
              </a:rPr>
              <a:t>Erica Chen</a:t>
            </a:r>
            <a:r>
              <a:rPr lang="en-US" sz="600"/>
              <a:t> (9 edits)</a:t>
            </a:r>
          </a:p>
          <a:p>
            <a:pPr marL="342900" indent="-342900">
              <a:spcBef>
                <a:spcPct val="20000"/>
              </a:spcBef>
              <a:buFont typeface="Arial" charset="0"/>
              <a:buChar char="•"/>
            </a:pPr>
            <a:r>
              <a:rPr lang="en-US" sz="600">
                <a:hlinkClick r:id="rId212"/>
              </a:rPr>
              <a:t>Andrea Bell</a:t>
            </a:r>
            <a:r>
              <a:rPr lang="en-US" sz="600"/>
              <a:t> (9 edits)</a:t>
            </a:r>
          </a:p>
          <a:p>
            <a:pPr marL="342900" indent="-342900">
              <a:spcBef>
                <a:spcPct val="20000"/>
              </a:spcBef>
              <a:buFont typeface="Arial" charset="0"/>
              <a:buChar char="•"/>
            </a:pPr>
            <a:r>
              <a:rPr lang="en-US" sz="600">
                <a:hlinkClick r:id="rId213"/>
              </a:rPr>
              <a:t>Lloyd McCarthy</a:t>
            </a:r>
            <a:r>
              <a:rPr lang="en-US" sz="600"/>
              <a:t> (9 edits)</a:t>
            </a:r>
          </a:p>
          <a:p>
            <a:pPr marL="342900" indent="-342900">
              <a:spcBef>
                <a:spcPct val="20000"/>
              </a:spcBef>
              <a:buFont typeface="Arial" charset="0"/>
              <a:buChar char="•"/>
            </a:pPr>
            <a:r>
              <a:rPr lang="en-US" sz="600">
                <a:hlinkClick r:id="rId214"/>
              </a:rPr>
              <a:t>lduong</a:t>
            </a:r>
            <a:r>
              <a:rPr lang="en-US" sz="600"/>
              <a:t> (9 edits)</a:t>
            </a:r>
          </a:p>
          <a:p>
            <a:pPr marL="342900" indent="-342900">
              <a:spcBef>
                <a:spcPct val="20000"/>
              </a:spcBef>
              <a:buFont typeface="Arial" charset="0"/>
              <a:buChar char="•"/>
            </a:pPr>
            <a:r>
              <a:rPr lang="en-US" sz="600">
                <a:hlinkClick r:id="rId215"/>
              </a:rPr>
              <a:t>acquiroga</a:t>
            </a:r>
            <a:r>
              <a:rPr lang="en-US" sz="600"/>
              <a:t> (9 edits)</a:t>
            </a:r>
          </a:p>
          <a:p>
            <a:pPr marL="342900" indent="-342900">
              <a:spcBef>
                <a:spcPct val="20000"/>
              </a:spcBef>
              <a:buFont typeface="Arial" charset="0"/>
              <a:buChar char="•"/>
            </a:pPr>
            <a:r>
              <a:rPr lang="en-US" sz="600">
                <a:hlinkClick r:id="rId216"/>
              </a:rPr>
              <a:t>Tandis Arani</a:t>
            </a:r>
            <a:r>
              <a:rPr lang="en-US" sz="600"/>
              <a:t> (9 edits)</a:t>
            </a:r>
          </a:p>
          <a:p>
            <a:pPr marL="342900" indent="-342900">
              <a:spcBef>
                <a:spcPct val="20000"/>
              </a:spcBef>
              <a:buFont typeface="Arial" charset="0"/>
              <a:buChar char="•"/>
            </a:pPr>
            <a:r>
              <a:rPr lang="en-US" sz="600">
                <a:hlinkClick r:id="rId217"/>
              </a:rPr>
              <a:t>Amanda Gonzalez</a:t>
            </a:r>
            <a:r>
              <a:rPr lang="en-US" sz="600"/>
              <a:t> (8 edits)</a:t>
            </a:r>
          </a:p>
          <a:p>
            <a:pPr marL="342900" indent="-342900">
              <a:spcBef>
                <a:spcPct val="20000"/>
              </a:spcBef>
              <a:buFont typeface="Arial" charset="0"/>
              <a:buChar char="•"/>
            </a:pPr>
            <a:r>
              <a:rPr lang="en-US" sz="600">
                <a:hlinkClick r:id="rId218"/>
              </a:rPr>
              <a:t>Harut Ghukasyan</a:t>
            </a:r>
            <a:r>
              <a:rPr lang="en-US" sz="600"/>
              <a:t> (8 edits)</a:t>
            </a:r>
          </a:p>
          <a:p>
            <a:pPr marL="342900" indent="-342900">
              <a:spcBef>
                <a:spcPct val="20000"/>
              </a:spcBef>
              <a:buFont typeface="Arial" charset="0"/>
              <a:buChar char="•"/>
            </a:pPr>
            <a:r>
              <a:rPr lang="en-US" sz="600">
                <a:hlinkClick r:id="rId219"/>
              </a:rPr>
              <a:t>Michael Abdelnour</a:t>
            </a:r>
            <a:r>
              <a:rPr lang="en-US" sz="600"/>
              <a:t> (8 edits)</a:t>
            </a:r>
          </a:p>
          <a:p>
            <a:pPr marL="342900" indent="-342900">
              <a:spcBef>
                <a:spcPct val="20000"/>
              </a:spcBef>
              <a:buFont typeface="Arial" charset="0"/>
              <a:buChar char="•"/>
            </a:pPr>
            <a:r>
              <a:rPr lang="en-US" sz="600">
                <a:hlinkClick r:id="rId220"/>
              </a:rPr>
              <a:t>Harpreet Singh</a:t>
            </a:r>
            <a:r>
              <a:rPr lang="en-US" sz="600"/>
              <a:t> (8 edits)</a:t>
            </a:r>
          </a:p>
          <a:p>
            <a:pPr marL="342900" indent="-342900">
              <a:spcBef>
                <a:spcPct val="20000"/>
              </a:spcBef>
              <a:buFont typeface="Arial" charset="0"/>
              <a:buChar char="•"/>
            </a:pPr>
            <a:r>
              <a:rPr lang="en-US" sz="600">
                <a:hlinkClick r:id="rId221"/>
              </a:rPr>
              <a:t>Chettra Prum</a:t>
            </a:r>
            <a:r>
              <a:rPr lang="en-US" sz="600"/>
              <a:t> (8 edits)</a:t>
            </a:r>
          </a:p>
          <a:p>
            <a:pPr marL="342900" indent="-342900">
              <a:spcBef>
                <a:spcPct val="20000"/>
              </a:spcBef>
              <a:buFont typeface="Arial" charset="0"/>
              <a:buChar char="•"/>
            </a:pPr>
            <a:r>
              <a:rPr lang="en-US" sz="600">
                <a:hlinkClick r:id="rId222"/>
              </a:rPr>
              <a:t>Kelly Holt</a:t>
            </a:r>
            <a:r>
              <a:rPr lang="en-US" sz="600"/>
              <a:t> (8 edits)</a:t>
            </a:r>
          </a:p>
          <a:p>
            <a:pPr marL="342900" indent="-342900">
              <a:spcBef>
                <a:spcPct val="20000"/>
              </a:spcBef>
              <a:buFont typeface="Arial" charset="0"/>
              <a:buChar char="•"/>
            </a:pPr>
            <a:r>
              <a:rPr lang="en-US" sz="600">
                <a:hlinkClick r:id="rId223"/>
              </a:rPr>
              <a:t>Linda Tsang</a:t>
            </a:r>
            <a:r>
              <a:rPr lang="en-US" sz="600"/>
              <a:t> (8 edits)</a:t>
            </a:r>
          </a:p>
          <a:p>
            <a:pPr marL="342900" indent="-342900">
              <a:spcBef>
                <a:spcPct val="20000"/>
              </a:spcBef>
              <a:buFont typeface="Arial" charset="0"/>
              <a:buChar char="•"/>
            </a:pPr>
            <a:r>
              <a:rPr lang="en-US" sz="600">
                <a:hlinkClick r:id="rId224"/>
              </a:rPr>
              <a:t>Tinuke Fashokun</a:t>
            </a:r>
            <a:r>
              <a:rPr lang="en-US" sz="600"/>
              <a:t> (7 edits)</a:t>
            </a:r>
          </a:p>
          <a:p>
            <a:pPr marL="342900" indent="-342900">
              <a:spcBef>
                <a:spcPct val="20000"/>
              </a:spcBef>
              <a:buFont typeface="Arial" charset="0"/>
              <a:buChar char="•"/>
            </a:pPr>
            <a:r>
              <a:rPr lang="en-US" sz="600">
                <a:hlinkClick r:id="rId225"/>
              </a:rPr>
              <a:t>Sana Akhtar</a:t>
            </a:r>
            <a:r>
              <a:rPr lang="en-US" sz="600"/>
              <a:t> (7 edits)</a:t>
            </a:r>
          </a:p>
          <a:p>
            <a:pPr marL="342900" indent="-342900">
              <a:spcBef>
                <a:spcPct val="20000"/>
              </a:spcBef>
              <a:buFont typeface="Arial" charset="0"/>
              <a:buChar char="•"/>
            </a:pPr>
            <a:r>
              <a:rPr lang="en-US" sz="600">
                <a:hlinkClick r:id="rId226"/>
              </a:rPr>
              <a:t>Megan Maurano</a:t>
            </a:r>
            <a:r>
              <a:rPr lang="en-US" sz="600"/>
              <a:t> (7 edits)</a:t>
            </a:r>
          </a:p>
          <a:p>
            <a:pPr marL="342900" indent="-342900">
              <a:spcBef>
                <a:spcPct val="20000"/>
              </a:spcBef>
              <a:buFont typeface="Arial" charset="0"/>
              <a:buChar char="•"/>
            </a:pPr>
            <a:r>
              <a:rPr lang="en-US" sz="600">
                <a:hlinkClick r:id="rId227"/>
              </a:rPr>
              <a:t>Ftsum Yosef</a:t>
            </a:r>
            <a:r>
              <a:rPr lang="en-US" sz="600"/>
              <a:t> (7 edits)</a:t>
            </a:r>
          </a:p>
          <a:p>
            <a:pPr marL="342900" indent="-342900">
              <a:spcBef>
                <a:spcPct val="20000"/>
              </a:spcBef>
              <a:buFont typeface="Arial" charset="0"/>
              <a:buChar char="•"/>
            </a:pPr>
            <a:r>
              <a:rPr lang="en-US" sz="600">
                <a:hlinkClick r:id="rId228"/>
              </a:rPr>
              <a:t>Angelica Cardiel</a:t>
            </a:r>
            <a:r>
              <a:rPr lang="en-US" sz="600"/>
              <a:t> (7 edits)</a:t>
            </a:r>
          </a:p>
          <a:p>
            <a:pPr marL="342900" indent="-342900">
              <a:spcBef>
                <a:spcPct val="20000"/>
              </a:spcBef>
              <a:buFont typeface="Arial" charset="0"/>
              <a:buChar char="•"/>
            </a:pPr>
            <a:r>
              <a:rPr lang="en-US" sz="600">
                <a:hlinkClick r:id="rId229"/>
              </a:rPr>
              <a:t>Diana Alvarado</a:t>
            </a:r>
            <a:r>
              <a:rPr lang="en-US" sz="600"/>
              <a:t> (6 edits)</a:t>
            </a:r>
          </a:p>
          <a:p>
            <a:pPr marL="342900" indent="-342900">
              <a:spcBef>
                <a:spcPct val="20000"/>
              </a:spcBef>
              <a:buFont typeface="Arial" charset="0"/>
              <a:buChar char="•"/>
            </a:pPr>
            <a:r>
              <a:rPr lang="en-US" sz="600">
                <a:hlinkClick r:id="rId230"/>
              </a:rPr>
              <a:t>Timothy Shannon</a:t>
            </a:r>
            <a:r>
              <a:rPr lang="en-US" sz="600"/>
              <a:t> (6 edits)</a:t>
            </a:r>
          </a:p>
          <a:p>
            <a:pPr marL="342900" indent="-342900">
              <a:spcBef>
                <a:spcPct val="20000"/>
              </a:spcBef>
              <a:buFont typeface="Arial" charset="0"/>
              <a:buChar char="•"/>
            </a:pPr>
            <a:r>
              <a:rPr lang="en-US" sz="600">
                <a:hlinkClick r:id="rId231"/>
              </a:rPr>
              <a:t>Susan Taing</a:t>
            </a:r>
            <a:r>
              <a:rPr lang="en-US" sz="600"/>
              <a:t> (6 edits)</a:t>
            </a:r>
          </a:p>
          <a:p>
            <a:pPr marL="342900" indent="-342900">
              <a:spcBef>
                <a:spcPct val="20000"/>
              </a:spcBef>
              <a:buFont typeface="Arial" charset="0"/>
              <a:buChar char="•"/>
            </a:pPr>
            <a:r>
              <a:rPr lang="en-US" sz="600">
                <a:hlinkClick r:id="rId232"/>
              </a:rPr>
              <a:t>Irene Ramirez</a:t>
            </a:r>
            <a:r>
              <a:rPr lang="en-US" sz="600"/>
              <a:t> (6 edits)</a:t>
            </a:r>
          </a:p>
          <a:p>
            <a:pPr marL="342900" indent="-342900">
              <a:spcBef>
                <a:spcPct val="20000"/>
              </a:spcBef>
              <a:buFont typeface="Arial" charset="0"/>
              <a:buChar char="•"/>
            </a:pPr>
            <a:r>
              <a:rPr lang="en-US" sz="600">
                <a:hlinkClick r:id="rId233"/>
              </a:rPr>
              <a:t>Oscar Valenzuela</a:t>
            </a:r>
            <a:r>
              <a:rPr lang="en-US" sz="600"/>
              <a:t> (6 edits)</a:t>
            </a:r>
          </a:p>
          <a:p>
            <a:pPr marL="342900" indent="-342900">
              <a:spcBef>
                <a:spcPct val="20000"/>
              </a:spcBef>
              <a:buFont typeface="Arial" charset="0"/>
              <a:buChar char="•"/>
            </a:pPr>
            <a:r>
              <a:rPr lang="en-US" sz="600">
                <a:hlinkClick r:id="rId234"/>
              </a:rPr>
              <a:t>bjschultz</a:t>
            </a:r>
            <a:r>
              <a:rPr lang="en-US" sz="600"/>
              <a:t> (5 edits)</a:t>
            </a:r>
          </a:p>
          <a:p>
            <a:pPr marL="342900" indent="-342900">
              <a:spcBef>
                <a:spcPct val="20000"/>
              </a:spcBef>
              <a:buFont typeface="Arial" charset="0"/>
              <a:buChar char="•"/>
            </a:pPr>
            <a:endParaRPr lang="en-US" sz="600">
              <a:latin typeface="Calibri" pitchFamily="34" charset="0"/>
            </a:endParaRPr>
          </a:p>
        </p:txBody>
      </p:sp>
      <p:sp>
        <p:nvSpPr>
          <p:cNvPr id="17415" name="TextBox 8"/>
          <p:cNvSpPr txBox="1">
            <a:spLocks noChangeArrowheads="1"/>
          </p:cNvSpPr>
          <p:nvPr/>
        </p:nvSpPr>
        <p:spPr bwMode="auto">
          <a:xfrm>
            <a:off x="0" y="-76200"/>
            <a:ext cx="9144000" cy="1046163"/>
          </a:xfrm>
          <a:prstGeom prst="rect">
            <a:avLst/>
          </a:prstGeom>
          <a:noFill/>
          <a:ln w="9525">
            <a:noFill/>
            <a:miter lim="800000"/>
            <a:headEnd/>
            <a:tailEnd/>
          </a:ln>
        </p:spPr>
        <p:txBody>
          <a:bodyPr>
            <a:spAutoFit/>
          </a:bodyPr>
          <a:lstStyle/>
          <a:p>
            <a:r>
              <a:rPr lang="en-US" sz="3100" b="1" dirty="0">
                <a:solidFill>
                  <a:srgbClr val="C00000"/>
                </a:solidFill>
                <a:cs typeface="Arial" charset="0"/>
              </a:rPr>
              <a:t>CURRENTLY 3</a:t>
            </a:r>
            <a:r>
              <a:rPr lang="en-US" sz="3100" b="1" dirty="0" smtClean="0">
                <a:solidFill>
                  <a:srgbClr val="C00000"/>
                </a:solidFill>
                <a:cs typeface="Arial" charset="0"/>
              </a:rPr>
              <a:t>,000 </a:t>
            </a:r>
            <a:r>
              <a:rPr lang="en-US" sz="3100" b="1" dirty="0">
                <a:solidFill>
                  <a:srgbClr val="C00000"/>
                </a:solidFill>
                <a:cs typeface="Arial" charset="0"/>
              </a:rPr>
              <a:t>CHEMWIKI AUTHORS</a:t>
            </a:r>
          </a:p>
          <a:p>
            <a:r>
              <a:rPr lang="en-US" sz="3100" b="1" dirty="0">
                <a:solidFill>
                  <a:srgbClr val="C00000"/>
                </a:solidFill>
                <a:cs typeface="Arial"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90500" y="1371600"/>
            <a:ext cx="8712200" cy="3139321"/>
          </a:xfrm>
          <a:prstGeom prst="rect">
            <a:avLst/>
          </a:prstGeom>
          <a:noFill/>
          <a:ln w="9525">
            <a:noFill/>
            <a:miter lim="800000"/>
            <a:headEnd/>
            <a:tailEnd/>
          </a:ln>
        </p:spPr>
        <p:txBody>
          <a:bodyPr>
            <a:spAutoFit/>
          </a:bodyPr>
          <a:lstStyle/>
          <a:p>
            <a:endParaRPr lang="en-US" dirty="0"/>
          </a:p>
          <a:p>
            <a:pPr>
              <a:buFont typeface="Arial" charset="0"/>
              <a:buChar char="•"/>
            </a:pPr>
            <a:r>
              <a:rPr lang="en-US" dirty="0"/>
              <a:t> 	Improve students’ technical writing skills</a:t>
            </a:r>
          </a:p>
          <a:p>
            <a:pPr>
              <a:buFont typeface="Arial" charset="0"/>
              <a:buChar char="•"/>
            </a:pPr>
            <a:r>
              <a:rPr lang="en-US" dirty="0"/>
              <a:t> 	Promote participation by using student centered content </a:t>
            </a:r>
            <a:r>
              <a:rPr lang="en-US" dirty="0" smtClean="0"/>
              <a:t>and </a:t>
            </a:r>
            <a:r>
              <a:rPr lang="en-US" dirty="0"/>
              <a:t>comments</a:t>
            </a:r>
          </a:p>
          <a:p>
            <a:pPr>
              <a:buFont typeface="Arial" charset="0"/>
              <a:buChar char="•"/>
            </a:pPr>
            <a:r>
              <a:rPr lang="en-US" dirty="0"/>
              <a:t> 	Encourage students to identify and summarize key </a:t>
            </a:r>
            <a:r>
              <a:rPr lang="en-US" dirty="0" smtClean="0"/>
              <a:t>concepts </a:t>
            </a:r>
            <a:r>
              <a:rPr lang="en-US" dirty="0"/>
              <a:t>and important ideas </a:t>
            </a:r>
            <a:r>
              <a:rPr lang="en-US" dirty="0" smtClean="0"/>
              <a:t>	concisely</a:t>
            </a:r>
            <a:endParaRPr lang="en-US" dirty="0"/>
          </a:p>
          <a:p>
            <a:pPr>
              <a:buFont typeface="Arial" charset="0"/>
              <a:buChar char="•"/>
            </a:pPr>
            <a:r>
              <a:rPr lang="en-US" dirty="0"/>
              <a:t> 	Develop research and technical skills including the use of </a:t>
            </a:r>
            <a:r>
              <a:rPr lang="en-US" dirty="0" smtClean="0"/>
              <a:t>the </a:t>
            </a:r>
            <a:r>
              <a:rPr lang="en-US" dirty="0"/>
              <a:t>primary scientific </a:t>
            </a:r>
            <a:r>
              <a:rPr lang="en-US" dirty="0" smtClean="0"/>
              <a:t>	literature</a:t>
            </a:r>
            <a:r>
              <a:rPr lang="en-US" dirty="0"/>
              <a:t>, and discipline specific </a:t>
            </a:r>
            <a:r>
              <a:rPr lang="en-US" dirty="0" smtClean="0"/>
              <a:t>software </a:t>
            </a:r>
            <a:r>
              <a:rPr lang="en-US" dirty="0"/>
              <a:t>and databases</a:t>
            </a:r>
          </a:p>
          <a:p>
            <a:pPr>
              <a:buFont typeface="Arial" charset="0"/>
              <a:buChar char="•"/>
            </a:pPr>
            <a:r>
              <a:rPr lang="en-US" dirty="0"/>
              <a:t> 	Encourage students to apply their chemistry (and science) 	knowledge outside the </a:t>
            </a:r>
            <a:r>
              <a:rPr lang="en-US" dirty="0" smtClean="0"/>
              <a:t>	classroom</a:t>
            </a:r>
            <a:endParaRPr lang="en-US" dirty="0"/>
          </a:p>
          <a:p>
            <a:pPr>
              <a:buFont typeface="Arial" charset="0"/>
              <a:buChar char="•"/>
            </a:pPr>
            <a:r>
              <a:rPr lang="en-US" dirty="0"/>
              <a:t> 	Help students identify different audiences and adapt their 	writing appropriately</a:t>
            </a:r>
          </a:p>
          <a:p>
            <a:pPr>
              <a:buFont typeface="Arial" charset="0"/>
              <a:buChar char="•"/>
            </a:pPr>
            <a:r>
              <a:rPr lang="en-US" dirty="0"/>
              <a:t> 	Promote peer collaboration and review.</a:t>
            </a:r>
          </a:p>
        </p:txBody>
      </p:sp>
      <p:sp>
        <p:nvSpPr>
          <p:cNvPr id="18435" name="Rectangle 3"/>
          <p:cNvSpPr>
            <a:spLocks noChangeArrowheads="1"/>
          </p:cNvSpPr>
          <p:nvPr/>
        </p:nvSpPr>
        <p:spPr bwMode="auto">
          <a:xfrm>
            <a:off x="0" y="0"/>
            <a:ext cx="9144000" cy="1046163"/>
          </a:xfrm>
          <a:prstGeom prst="rect">
            <a:avLst/>
          </a:prstGeom>
          <a:noFill/>
          <a:ln w="9525">
            <a:noFill/>
            <a:miter lim="800000"/>
            <a:headEnd/>
            <a:tailEnd/>
          </a:ln>
        </p:spPr>
        <p:txBody>
          <a:bodyPr>
            <a:spAutoFit/>
          </a:bodyPr>
          <a:lstStyle/>
          <a:p>
            <a:r>
              <a:rPr lang="en-US" sz="3100" b="1">
                <a:solidFill>
                  <a:srgbClr val="C00000"/>
                </a:solidFill>
              </a:rPr>
              <a:t>THE CHEMWIKI ENCOURAGES EDUCATION WITH NON-TRADITIONAL APPROACHES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229600" cy="762000"/>
          </a:xfrm>
        </p:spPr>
        <p:txBody>
          <a:bodyPr/>
          <a:lstStyle/>
          <a:p>
            <a:pPr>
              <a:defRPr/>
            </a:pPr>
            <a:r>
              <a:rPr lang="en-US" dirty="0" smtClean="0">
                <a:solidFill>
                  <a:srgbClr val="C00000"/>
                </a:solidFill>
                <a:latin typeface="Arial" pitchFamily="34" charset="0"/>
                <a:cs typeface="Arial" pitchFamily="34" charset="0"/>
              </a:rPr>
              <a:t>Modular Vetting Ratings</a:t>
            </a:r>
            <a:endParaRPr lang="en-US" dirty="0">
              <a:solidFill>
                <a:srgbClr val="C00000"/>
              </a:solidFill>
              <a:latin typeface="Arial" pitchFamily="34" charset="0"/>
              <a:cs typeface="Arial" pitchFamily="34" charset="0"/>
            </a:endParaRPr>
          </a:p>
        </p:txBody>
      </p:sp>
      <p:sp>
        <p:nvSpPr>
          <p:cNvPr id="19459" name="Content Placeholder 2"/>
          <p:cNvSpPr>
            <a:spLocks noGrp="1"/>
          </p:cNvSpPr>
          <p:nvPr>
            <p:ph idx="1"/>
          </p:nvPr>
        </p:nvSpPr>
        <p:spPr>
          <a:xfrm>
            <a:off x="38100" y="774700"/>
            <a:ext cx="8839200" cy="1066800"/>
          </a:xfrm>
        </p:spPr>
        <p:txBody>
          <a:bodyPr/>
          <a:lstStyle/>
          <a:p>
            <a:pPr algn="just"/>
            <a:r>
              <a:rPr lang="en-US" sz="1600" b="1" smtClean="0">
                <a:solidFill>
                  <a:schemeClr val="tx2"/>
                </a:solidFill>
                <a:latin typeface="Arial" charset="0"/>
                <a:ea typeface="ＭＳ Ｐゴシック" pitchFamily="34" charset="-128"/>
                <a:cs typeface="Arial" charset="0"/>
              </a:rPr>
              <a:t>MODULES ARE COLOR CODED ACCORDING TO VETTING LEVEL </a:t>
            </a:r>
          </a:p>
        </p:txBody>
      </p:sp>
      <p:graphicFrame>
        <p:nvGraphicFramePr>
          <p:cNvPr id="5" name="Table 4"/>
          <p:cNvGraphicFramePr>
            <a:graphicFrameLocks noGrp="1"/>
          </p:cNvGraphicFramePr>
          <p:nvPr/>
        </p:nvGraphicFramePr>
        <p:xfrm>
          <a:off x="825500" y="1219200"/>
          <a:ext cx="7620000" cy="1600200"/>
        </p:xfrm>
        <a:graphic>
          <a:graphicData uri="http://schemas.openxmlformats.org/drawingml/2006/table">
            <a:tbl>
              <a:tblPr/>
              <a:tblGrid>
                <a:gridCol w="1143000"/>
                <a:gridCol w="1143000"/>
                <a:gridCol w="5334000"/>
              </a:tblGrid>
              <a:tr h="266700">
                <a:tc>
                  <a:txBody>
                    <a:bodyPr/>
                    <a:lstStyle/>
                    <a:p>
                      <a:pPr algn="ctr"/>
                      <a:r>
                        <a:rPr lang="en-US" sz="1600" b="1" dirty="0"/>
                        <a:t>no color</a:t>
                      </a:r>
                      <a:endParaRPr lang="en-US" sz="1600" dirty="0"/>
                    </a:p>
                  </a:txBody>
                  <a:tcPr marL="9525" marR="9525" marT="9525" marB="9525" anchor="ctr">
                    <a:lnL>
                      <a:noFill/>
                    </a:lnL>
                    <a:lnR>
                      <a:noFill/>
                    </a:lnR>
                    <a:lnT>
                      <a:noFill/>
                    </a:lnT>
                    <a:lnB>
                      <a:noFill/>
                    </a:lnB>
                  </a:tcPr>
                </a:tc>
                <a:tc>
                  <a:txBody>
                    <a:bodyPr/>
                    <a:lstStyle/>
                    <a:p>
                      <a:pPr algn="ctr"/>
                      <a:r>
                        <a:rPr lang="en-US" sz="1600" dirty="0"/>
                        <a:t>0</a:t>
                      </a:r>
                    </a:p>
                  </a:txBody>
                  <a:tcPr marL="9525" marR="9525" marT="9525" marB="9525" anchor="ctr">
                    <a:lnL>
                      <a:noFill/>
                    </a:lnL>
                    <a:lnR>
                      <a:noFill/>
                    </a:lnR>
                    <a:lnT>
                      <a:noFill/>
                    </a:lnT>
                    <a:lnB>
                      <a:noFill/>
                    </a:lnB>
                  </a:tcPr>
                </a:tc>
                <a:tc>
                  <a:txBody>
                    <a:bodyPr/>
                    <a:lstStyle/>
                    <a:p>
                      <a:pPr algn="ctr"/>
                      <a:r>
                        <a:rPr lang="en-US" sz="1600" dirty="0"/>
                        <a:t>No construction to date</a:t>
                      </a:r>
                    </a:p>
                  </a:txBody>
                  <a:tcPr marL="9525" marR="9525" marT="9525" marB="9525" anchor="ctr">
                    <a:lnL>
                      <a:noFill/>
                    </a:lnL>
                    <a:lnR>
                      <a:noFill/>
                    </a:lnR>
                    <a:lnT>
                      <a:noFill/>
                    </a:lnT>
                    <a:lnB>
                      <a:noFill/>
                    </a:lnB>
                  </a:tcPr>
                </a:tc>
              </a:tr>
              <a:tr h="266700">
                <a:tc>
                  <a:txBody>
                    <a:bodyPr/>
                    <a:lstStyle/>
                    <a:p>
                      <a:pPr algn="ctr"/>
                      <a:r>
                        <a:rPr lang="en-US" sz="1600" b="1" dirty="0"/>
                        <a:t>Red</a:t>
                      </a:r>
                      <a:endParaRPr lang="en-US" sz="1600" dirty="0"/>
                    </a:p>
                  </a:txBody>
                  <a:tcPr marL="9525" marR="9525" marT="9525" marB="9525" anchor="ctr">
                    <a:lnL>
                      <a:noFill/>
                    </a:lnL>
                    <a:lnR>
                      <a:noFill/>
                    </a:lnR>
                    <a:lnT>
                      <a:noFill/>
                    </a:lnT>
                    <a:lnB>
                      <a:noFill/>
                    </a:lnB>
                    <a:solidFill>
                      <a:srgbClr val="FF0000"/>
                    </a:solidFill>
                  </a:tcPr>
                </a:tc>
                <a:tc>
                  <a:txBody>
                    <a:bodyPr/>
                    <a:lstStyle/>
                    <a:p>
                      <a:pPr algn="ctr"/>
                      <a:r>
                        <a:rPr lang="en-US" sz="1600" dirty="0"/>
                        <a:t>1</a:t>
                      </a:r>
                    </a:p>
                  </a:txBody>
                  <a:tcPr marL="9525" marR="9525" marT="9525" marB="9525" anchor="ctr">
                    <a:lnL>
                      <a:noFill/>
                    </a:lnL>
                    <a:lnR>
                      <a:noFill/>
                    </a:lnR>
                    <a:lnT>
                      <a:noFill/>
                    </a:lnT>
                    <a:lnB>
                      <a:noFill/>
                    </a:lnB>
                    <a:solidFill>
                      <a:srgbClr val="FF0000"/>
                    </a:solidFill>
                  </a:tcPr>
                </a:tc>
                <a:tc>
                  <a:txBody>
                    <a:bodyPr/>
                    <a:lstStyle/>
                    <a:p>
                      <a:pPr algn="ctr"/>
                      <a:r>
                        <a:rPr lang="en-US" sz="1600" dirty="0"/>
                        <a:t>No vetting</a:t>
                      </a:r>
                    </a:p>
                  </a:txBody>
                  <a:tcPr marL="9525" marR="9525" marT="9525" marB="9525" anchor="ctr">
                    <a:lnL>
                      <a:noFill/>
                    </a:lnL>
                    <a:lnR>
                      <a:noFill/>
                    </a:lnR>
                    <a:lnT>
                      <a:noFill/>
                    </a:lnT>
                    <a:lnB>
                      <a:noFill/>
                    </a:lnB>
                    <a:solidFill>
                      <a:srgbClr val="FF0000"/>
                    </a:solidFill>
                  </a:tcPr>
                </a:tc>
              </a:tr>
              <a:tr h="266700">
                <a:tc>
                  <a:txBody>
                    <a:bodyPr/>
                    <a:lstStyle/>
                    <a:p>
                      <a:pPr algn="ctr"/>
                      <a:r>
                        <a:rPr lang="en-US" sz="1600" b="1" dirty="0"/>
                        <a:t>Yellow</a:t>
                      </a:r>
                      <a:endParaRPr lang="en-US" sz="1600" dirty="0"/>
                    </a:p>
                  </a:txBody>
                  <a:tcPr marL="9525" marR="9525" marT="9525" marB="9525" anchor="ctr">
                    <a:lnL>
                      <a:noFill/>
                    </a:lnL>
                    <a:lnR>
                      <a:noFill/>
                    </a:lnR>
                    <a:lnT>
                      <a:noFill/>
                    </a:lnT>
                    <a:lnB>
                      <a:noFill/>
                    </a:lnB>
                    <a:solidFill>
                      <a:srgbClr val="FFFF00"/>
                    </a:solidFill>
                  </a:tcPr>
                </a:tc>
                <a:tc>
                  <a:txBody>
                    <a:bodyPr/>
                    <a:lstStyle/>
                    <a:p>
                      <a:pPr algn="ctr"/>
                      <a:r>
                        <a:rPr lang="en-US" sz="1600" dirty="0"/>
                        <a:t>2</a:t>
                      </a:r>
                    </a:p>
                  </a:txBody>
                  <a:tcPr marL="9525" marR="9525" marT="9525" marB="9525" anchor="ctr">
                    <a:lnL>
                      <a:noFill/>
                    </a:lnL>
                    <a:lnR>
                      <a:noFill/>
                    </a:lnR>
                    <a:lnT>
                      <a:noFill/>
                    </a:lnT>
                    <a:lnB>
                      <a:noFill/>
                    </a:lnB>
                    <a:solidFill>
                      <a:srgbClr val="FFFF00"/>
                    </a:solidFill>
                  </a:tcPr>
                </a:tc>
                <a:tc>
                  <a:txBody>
                    <a:bodyPr/>
                    <a:lstStyle/>
                    <a:p>
                      <a:pPr algn="ctr"/>
                      <a:r>
                        <a:rPr lang="en-US" sz="1600" dirty="0"/>
                        <a:t>Vetting by two Undergraduate or one Graduate student</a:t>
                      </a:r>
                    </a:p>
                  </a:txBody>
                  <a:tcPr marL="9525" marR="9525" marT="9525" marB="9525" anchor="ctr">
                    <a:lnL>
                      <a:noFill/>
                    </a:lnL>
                    <a:lnR>
                      <a:noFill/>
                    </a:lnR>
                    <a:lnT>
                      <a:noFill/>
                    </a:lnT>
                    <a:lnB>
                      <a:noFill/>
                    </a:lnB>
                    <a:solidFill>
                      <a:srgbClr val="FFFF00"/>
                    </a:solidFill>
                  </a:tcPr>
                </a:tc>
              </a:tr>
              <a:tr h="266700">
                <a:tc>
                  <a:txBody>
                    <a:bodyPr/>
                    <a:lstStyle/>
                    <a:p>
                      <a:pPr algn="ctr"/>
                      <a:r>
                        <a:rPr lang="en-US" sz="1600" b="1" dirty="0"/>
                        <a:t>Green</a:t>
                      </a:r>
                      <a:endParaRPr lang="en-US" sz="1600" dirty="0"/>
                    </a:p>
                  </a:txBody>
                  <a:tcPr marL="9525" marR="9525" marT="9525" marB="9525" anchor="ctr">
                    <a:lnL>
                      <a:noFill/>
                    </a:lnL>
                    <a:lnR>
                      <a:noFill/>
                    </a:lnR>
                    <a:lnT>
                      <a:noFill/>
                    </a:lnT>
                    <a:lnB>
                      <a:noFill/>
                    </a:lnB>
                    <a:solidFill>
                      <a:srgbClr val="92D050"/>
                    </a:solidFill>
                  </a:tcPr>
                </a:tc>
                <a:tc>
                  <a:txBody>
                    <a:bodyPr/>
                    <a:lstStyle/>
                    <a:p>
                      <a:pPr algn="ctr"/>
                      <a:r>
                        <a:rPr lang="en-US" sz="1600" dirty="0"/>
                        <a:t>3</a:t>
                      </a:r>
                    </a:p>
                  </a:txBody>
                  <a:tcPr marL="9525" marR="9525" marT="9525" marB="9525" anchor="ctr">
                    <a:lnL>
                      <a:noFill/>
                    </a:lnL>
                    <a:lnR>
                      <a:noFill/>
                    </a:lnR>
                    <a:lnT>
                      <a:noFill/>
                    </a:lnT>
                    <a:lnB>
                      <a:noFill/>
                    </a:lnB>
                    <a:solidFill>
                      <a:srgbClr val="92D050"/>
                    </a:solidFill>
                  </a:tcPr>
                </a:tc>
                <a:tc>
                  <a:txBody>
                    <a:bodyPr/>
                    <a:lstStyle/>
                    <a:p>
                      <a:pPr algn="ctr"/>
                      <a:r>
                        <a:rPr lang="en-US" sz="1600" dirty="0"/>
                        <a:t>Vetting by two Graduate Students</a:t>
                      </a:r>
                    </a:p>
                  </a:txBody>
                  <a:tcPr marL="9525" marR="9525" marT="9525" marB="9525" anchor="ctr">
                    <a:lnL>
                      <a:noFill/>
                    </a:lnL>
                    <a:lnR>
                      <a:noFill/>
                    </a:lnR>
                    <a:lnT>
                      <a:noFill/>
                    </a:lnT>
                    <a:lnB>
                      <a:noFill/>
                    </a:lnB>
                    <a:solidFill>
                      <a:srgbClr val="92D050"/>
                    </a:solidFill>
                  </a:tcPr>
                </a:tc>
              </a:tr>
              <a:tr h="266700">
                <a:tc>
                  <a:txBody>
                    <a:bodyPr/>
                    <a:lstStyle/>
                    <a:p>
                      <a:pPr algn="ctr"/>
                      <a:r>
                        <a:rPr lang="en-US" sz="1600" b="1" dirty="0"/>
                        <a:t>Blue</a:t>
                      </a:r>
                      <a:endParaRPr lang="en-US" sz="1600" dirty="0"/>
                    </a:p>
                  </a:txBody>
                  <a:tcPr marL="9525" marR="9525" marT="9525" marB="9525" anchor="ctr">
                    <a:lnL>
                      <a:noFill/>
                    </a:lnL>
                    <a:lnR>
                      <a:noFill/>
                    </a:lnR>
                    <a:lnT>
                      <a:noFill/>
                    </a:lnT>
                    <a:lnB>
                      <a:noFill/>
                    </a:lnB>
                    <a:solidFill>
                      <a:srgbClr val="00B0F0"/>
                    </a:solidFill>
                  </a:tcPr>
                </a:tc>
                <a:tc>
                  <a:txBody>
                    <a:bodyPr/>
                    <a:lstStyle/>
                    <a:p>
                      <a:pPr algn="ctr"/>
                      <a:r>
                        <a:rPr lang="en-US" sz="1600" dirty="0"/>
                        <a:t>4</a:t>
                      </a:r>
                    </a:p>
                  </a:txBody>
                  <a:tcPr marL="9525" marR="9525" marT="9525" marB="9525" anchor="ctr">
                    <a:lnL>
                      <a:noFill/>
                    </a:lnL>
                    <a:lnR>
                      <a:noFill/>
                    </a:lnR>
                    <a:lnT>
                      <a:noFill/>
                    </a:lnT>
                    <a:lnB>
                      <a:noFill/>
                    </a:lnB>
                    <a:solidFill>
                      <a:srgbClr val="00B0F0"/>
                    </a:solidFill>
                  </a:tcPr>
                </a:tc>
                <a:tc>
                  <a:txBody>
                    <a:bodyPr/>
                    <a:lstStyle/>
                    <a:p>
                      <a:pPr algn="ctr"/>
                      <a:r>
                        <a:rPr lang="en-US" sz="1600" dirty="0"/>
                        <a:t>Vetted by one Chemistry Expert (Faculty)</a:t>
                      </a:r>
                    </a:p>
                  </a:txBody>
                  <a:tcPr marL="9525" marR="9525" marT="9525" marB="9525" anchor="ctr">
                    <a:lnL>
                      <a:noFill/>
                    </a:lnL>
                    <a:lnR>
                      <a:noFill/>
                    </a:lnR>
                    <a:lnT>
                      <a:noFill/>
                    </a:lnT>
                    <a:lnB>
                      <a:noFill/>
                    </a:lnB>
                    <a:solidFill>
                      <a:srgbClr val="00B0F0"/>
                    </a:solidFill>
                  </a:tcPr>
                </a:tc>
              </a:tr>
              <a:tr h="266700">
                <a:tc>
                  <a:txBody>
                    <a:bodyPr/>
                    <a:lstStyle/>
                    <a:p>
                      <a:pPr algn="ctr"/>
                      <a:r>
                        <a:rPr lang="en-US" sz="1600" b="1" dirty="0"/>
                        <a:t>Grey</a:t>
                      </a:r>
                      <a:endParaRPr lang="en-US" sz="1600" dirty="0"/>
                    </a:p>
                  </a:txBody>
                  <a:tcPr marL="9525" marR="9525" marT="9525" marB="9525" anchor="ctr">
                    <a:lnL>
                      <a:noFill/>
                    </a:lnL>
                    <a:lnR>
                      <a:noFill/>
                    </a:lnR>
                    <a:lnT>
                      <a:noFill/>
                    </a:lnT>
                    <a:lnB>
                      <a:noFill/>
                    </a:lnB>
                    <a:solidFill>
                      <a:schemeClr val="bg2">
                        <a:lumMod val="75000"/>
                      </a:schemeClr>
                    </a:solidFill>
                  </a:tcPr>
                </a:tc>
                <a:tc>
                  <a:txBody>
                    <a:bodyPr/>
                    <a:lstStyle/>
                    <a:p>
                      <a:pPr algn="ctr"/>
                      <a:r>
                        <a:rPr lang="en-US" sz="1600" dirty="0"/>
                        <a:t>5</a:t>
                      </a:r>
                    </a:p>
                  </a:txBody>
                  <a:tcPr marL="9525" marR="9525" marT="9525" marB="9525" anchor="ctr">
                    <a:lnL>
                      <a:noFill/>
                    </a:lnL>
                    <a:lnR>
                      <a:noFill/>
                    </a:lnR>
                    <a:lnT>
                      <a:noFill/>
                    </a:lnT>
                    <a:lnB>
                      <a:noFill/>
                    </a:lnB>
                    <a:solidFill>
                      <a:schemeClr val="bg2">
                        <a:lumMod val="75000"/>
                      </a:schemeClr>
                    </a:solidFill>
                  </a:tcPr>
                </a:tc>
                <a:tc>
                  <a:txBody>
                    <a:bodyPr/>
                    <a:lstStyle/>
                    <a:p>
                      <a:pPr algn="ctr"/>
                      <a:r>
                        <a:rPr lang="en-US" sz="1600" dirty="0"/>
                        <a:t>Fully Vetted by two or more Chemistry Experts (Faculty)</a:t>
                      </a:r>
                    </a:p>
                  </a:txBody>
                  <a:tcPr marL="9525" marR="9525" marT="9525" marB="9525" anchor="ctr">
                    <a:lnL>
                      <a:noFill/>
                    </a:lnL>
                    <a:lnR>
                      <a:noFill/>
                    </a:lnR>
                    <a:lnT>
                      <a:noFill/>
                    </a:lnT>
                    <a:lnB>
                      <a:noFill/>
                    </a:lnB>
                    <a:solidFill>
                      <a:schemeClr val="bg2">
                        <a:lumMod val="75000"/>
                      </a:schemeClr>
                    </a:solidFill>
                  </a:tcPr>
                </a:tc>
              </a:tr>
            </a:tbl>
          </a:graphicData>
        </a:graphic>
      </p:graphicFrame>
      <p:sp>
        <p:nvSpPr>
          <p:cNvPr id="7" name="Content Placeholder 2"/>
          <p:cNvSpPr txBox="1">
            <a:spLocks/>
          </p:cNvSpPr>
          <p:nvPr/>
        </p:nvSpPr>
        <p:spPr>
          <a:xfrm>
            <a:off x="76200" y="3111500"/>
            <a:ext cx="8839200" cy="1066800"/>
          </a:xfrm>
          <a:prstGeom prst="rect">
            <a:avLst/>
          </a:prstGeom>
        </p:spPr>
        <p:txBody>
          <a:bodyPr>
            <a:normAutofit/>
          </a:bodyPr>
          <a:lstStyle/>
          <a:p>
            <a:pPr marL="342900" indent="-342900" algn="just">
              <a:spcBef>
                <a:spcPct val="20000"/>
              </a:spcBef>
              <a:buFont typeface="Arial" pitchFamily="34" charset="0"/>
              <a:buChar char="•"/>
              <a:defRPr/>
            </a:pPr>
            <a:r>
              <a:rPr lang="en-US" sz="1600" b="1" dirty="0">
                <a:solidFill>
                  <a:schemeClr val="tx2"/>
                </a:solidFill>
                <a:latin typeface="Arial" pitchFamily="34" charset="0"/>
                <a:ea typeface="ＭＳ Ｐゴシック" pitchFamily="26" charset="-128"/>
                <a:cs typeface="Arial" pitchFamily="34" charset="0"/>
              </a:rPr>
              <a:t>EACH MODLE IS ALSO RANKED WITH A RATING CREST</a:t>
            </a:r>
            <a:endParaRPr lang="en-US" sz="1600" b="1" dirty="0">
              <a:solidFill>
                <a:schemeClr val="tx2"/>
              </a:solidFill>
              <a:latin typeface="Arial" pitchFamily="34" charset="0"/>
              <a:ea typeface="+mn-ea"/>
              <a:cs typeface="Arial" pitchFamily="34" charset="0"/>
            </a:endParaRPr>
          </a:p>
        </p:txBody>
      </p:sp>
      <p:graphicFrame>
        <p:nvGraphicFramePr>
          <p:cNvPr id="8" name="Table 7"/>
          <p:cNvGraphicFramePr>
            <a:graphicFrameLocks noGrp="1"/>
          </p:cNvGraphicFramePr>
          <p:nvPr/>
        </p:nvGraphicFramePr>
        <p:xfrm>
          <a:off x="546100" y="3403600"/>
          <a:ext cx="8308976" cy="2573338"/>
        </p:xfrm>
        <a:graphic>
          <a:graphicData uri="http://schemas.openxmlformats.org/drawingml/2006/table">
            <a:tbl>
              <a:tblPr/>
              <a:tblGrid>
                <a:gridCol w="2725343"/>
                <a:gridCol w="1429147"/>
                <a:gridCol w="4154486"/>
              </a:tblGrid>
              <a:tr h="416989">
                <a:tc>
                  <a:txBody>
                    <a:bodyPr/>
                    <a:lstStyle/>
                    <a:p>
                      <a:pPr algn="ctr"/>
                      <a:r>
                        <a:rPr lang="en-US" sz="1600" b="1" dirty="0"/>
                        <a:t>Content </a:t>
                      </a:r>
                      <a:r>
                        <a:rPr lang="en-US" sz="1600" b="1" dirty="0" smtClean="0"/>
                        <a:t>Level</a:t>
                      </a:r>
                      <a:endParaRPr lang="en-US" sz="1600" dirty="0"/>
                    </a:p>
                  </a:txBody>
                  <a:tcPr marL="61571" marR="61571" marT="30794" marB="30794" anchor="ctr">
                    <a:lnL>
                      <a:noFill/>
                    </a:lnL>
                    <a:lnR>
                      <a:noFill/>
                    </a:lnR>
                    <a:lnT>
                      <a:noFill/>
                    </a:lnT>
                    <a:lnB>
                      <a:noFill/>
                    </a:lnB>
                    <a:noFill/>
                  </a:tcPr>
                </a:tc>
                <a:tc>
                  <a:txBody>
                    <a:bodyPr/>
                    <a:lstStyle/>
                    <a:p>
                      <a:pPr algn="ctr"/>
                      <a:r>
                        <a:rPr lang="en-US" sz="1600" b="1" dirty="0"/>
                        <a:t>Indicator Crest </a:t>
                      </a:r>
                      <a:endParaRPr lang="en-US" sz="1600" dirty="0"/>
                    </a:p>
                  </a:txBody>
                  <a:tcPr marL="61571" marR="61571" marT="30794" marB="30794" anchor="ctr">
                    <a:lnL>
                      <a:noFill/>
                    </a:lnL>
                    <a:lnR>
                      <a:noFill/>
                    </a:lnR>
                    <a:lnT>
                      <a:noFill/>
                    </a:lnT>
                    <a:lnB>
                      <a:noFill/>
                    </a:lnB>
                    <a:noFill/>
                  </a:tcPr>
                </a:tc>
                <a:tc>
                  <a:txBody>
                    <a:bodyPr/>
                    <a:lstStyle/>
                    <a:p>
                      <a:pPr algn="ctr"/>
                      <a:r>
                        <a:rPr lang="en-US" sz="1600" b="1" dirty="0"/>
                        <a:t>Primary Target </a:t>
                      </a:r>
                      <a:r>
                        <a:rPr lang="en-US" sz="1600" b="1" dirty="0" smtClean="0"/>
                        <a:t>Audience</a:t>
                      </a:r>
                      <a:endParaRPr lang="en-US" sz="1600" dirty="0"/>
                    </a:p>
                  </a:txBody>
                  <a:tcPr marL="61571" marR="61571" marT="30794" marB="30794" anchor="ctr">
                    <a:lnL>
                      <a:noFill/>
                    </a:lnL>
                    <a:lnR>
                      <a:noFill/>
                    </a:lnR>
                    <a:lnT>
                      <a:noFill/>
                    </a:lnT>
                    <a:lnB>
                      <a:noFill/>
                    </a:lnB>
                    <a:noFill/>
                  </a:tcPr>
                </a:tc>
              </a:tr>
              <a:tr h="488393">
                <a:tc>
                  <a:txBody>
                    <a:bodyPr/>
                    <a:lstStyle/>
                    <a:p>
                      <a:pPr algn="ctr"/>
                      <a:r>
                        <a:rPr lang="en-US" sz="1400" b="1" dirty="0"/>
                        <a:t>Basic </a:t>
                      </a:r>
                      <a:r>
                        <a:rPr lang="en-US" sz="1400" b="1" dirty="0" smtClean="0"/>
                        <a:t>Chemistry</a:t>
                      </a:r>
                      <a:endParaRPr lang="en-US" sz="1400" dirty="0"/>
                    </a:p>
                  </a:txBody>
                  <a:tcPr marL="61571" marR="61571" marT="30794" marB="30794" anchor="ctr">
                    <a:lnL>
                      <a:noFill/>
                    </a:lnL>
                    <a:lnR>
                      <a:noFill/>
                    </a:lnR>
                    <a:lnT>
                      <a:noFill/>
                    </a:lnT>
                    <a:lnB>
                      <a:noFill/>
                    </a:lnB>
                    <a:noFill/>
                  </a:tcPr>
                </a:tc>
                <a:tc>
                  <a:txBody>
                    <a:bodyPr/>
                    <a:lstStyle/>
                    <a:p>
                      <a:pPr algn="ctr"/>
                      <a:r>
                        <a:rPr lang="en-US" sz="1400" dirty="0"/>
                        <a:t> </a:t>
                      </a:r>
                    </a:p>
                  </a:txBody>
                  <a:tcPr marL="61571" marR="61571" marT="30794" marB="30794" anchor="ctr">
                    <a:lnL>
                      <a:noFill/>
                    </a:lnL>
                    <a:lnR>
                      <a:noFill/>
                    </a:lnR>
                    <a:lnT>
                      <a:noFill/>
                    </a:lnT>
                    <a:lnB>
                      <a:noFill/>
                    </a:lnB>
                    <a:noFill/>
                  </a:tcPr>
                </a:tc>
                <a:tc>
                  <a:txBody>
                    <a:bodyPr/>
                    <a:lstStyle/>
                    <a:p>
                      <a:pPr algn="ctr"/>
                      <a:r>
                        <a:rPr lang="en-US" sz="1400" dirty="0"/>
                        <a:t>Chemistry for a general audience with little or no chemistry experience</a:t>
                      </a:r>
                    </a:p>
                  </a:txBody>
                  <a:tcPr marL="61571" marR="61571" marT="30794" marB="30794" anchor="ctr">
                    <a:lnL>
                      <a:noFill/>
                    </a:lnL>
                    <a:lnR>
                      <a:noFill/>
                    </a:lnR>
                    <a:lnT>
                      <a:noFill/>
                    </a:lnT>
                    <a:lnB>
                      <a:noFill/>
                    </a:lnB>
                    <a:noFill/>
                  </a:tcPr>
                </a:tc>
              </a:tr>
              <a:tr h="416989">
                <a:tc>
                  <a:txBody>
                    <a:bodyPr/>
                    <a:lstStyle/>
                    <a:p>
                      <a:pPr algn="ctr"/>
                      <a:r>
                        <a:rPr lang="en-US" sz="1400" b="1" dirty="0"/>
                        <a:t>Fundamental </a:t>
                      </a:r>
                      <a:r>
                        <a:rPr lang="en-US" sz="1400" b="1" dirty="0" smtClean="0"/>
                        <a:t>Chemistry</a:t>
                      </a:r>
                      <a:endParaRPr lang="en-US" sz="1400" dirty="0"/>
                    </a:p>
                  </a:txBody>
                  <a:tcPr marL="61571" marR="61571" marT="30794" marB="30794" anchor="ctr">
                    <a:lnL>
                      <a:noFill/>
                    </a:lnL>
                    <a:lnR>
                      <a:noFill/>
                    </a:lnR>
                    <a:lnT>
                      <a:noFill/>
                    </a:lnT>
                    <a:lnB>
                      <a:noFill/>
                    </a:lnB>
                    <a:noFill/>
                  </a:tcPr>
                </a:tc>
                <a:tc>
                  <a:txBody>
                    <a:bodyPr/>
                    <a:lstStyle/>
                    <a:p>
                      <a:pPr algn="ctr"/>
                      <a:endParaRPr lang="en-US" sz="1400" dirty="0"/>
                    </a:p>
                  </a:txBody>
                  <a:tcPr marL="61571" marR="61571" marT="30794" marB="30794" anchor="ctr">
                    <a:lnL>
                      <a:noFill/>
                    </a:lnL>
                    <a:lnR>
                      <a:noFill/>
                    </a:lnR>
                    <a:lnT>
                      <a:noFill/>
                    </a:lnT>
                    <a:lnB>
                      <a:noFill/>
                    </a:lnB>
                    <a:noFill/>
                  </a:tcPr>
                </a:tc>
                <a:tc>
                  <a:txBody>
                    <a:bodyPr/>
                    <a:lstStyle/>
                    <a:p>
                      <a:pPr algn="ctr"/>
                      <a:r>
                        <a:rPr lang="en-US" sz="1400" dirty="0"/>
                        <a:t>High school and Freshmen level content</a:t>
                      </a:r>
                    </a:p>
                  </a:txBody>
                  <a:tcPr marL="61571" marR="61571" marT="30794" marB="30794" anchor="ctr">
                    <a:lnL>
                      <a:noFill/>
                    </a:lnL>
                    <a:lnR>
                      <a:noFill/>
                    </a:lnR>
                    <a:lnT>
                      <a:noFill/>
                    </a:lnT>
                    <a:lnB>
                      <a:noFill/>
                    </a:lnB>
                    <a:noFill/>
                  </a:tcPr>
                </a:tc>
              </a:tr>
              <a:tr h="416989">
                <a:tc>
                  <a:txBody>
                    <a:bodyPr/>
                    <a:lstStyle/>
                    <a:p>
                      <a:pPr algn="ctr"/>
                      <a:r>
                        <a:rPr lang="en-US" sz="1400" b="1" dirty="0"/>
                        <a:t>Lower Divisional </a:t>
                      </a:r>
                      <a:r>
                        <a:rPr lang="en-US" sz="1400" b="1" dirty="0" smtClean="0"/>
                        <a:t>Chemistry</a:t>
                      </a:r>
                      <a:endParaRPr lang="en-US" sz="1400" dirty="0"/>
                    </a:p>
                  </a:txBody>
                  <a:tcPr marL="61571" marR="61571" marT="30794" marB="30794" anchor="ctr">
                    <a:lnL>
                      <a:noFill/>
                    </a:lnL>
                    <a:lnR>
                      <a:noFill/>
                    </a:lnR>
                    <a:lnT>
                      <a:noFill/>
                    </a:lnT>
                    <a:lnB>
                      <a:noFill/>
                    </a:lnB>
                    <a:noFill/>
                  </a:tcPr>
                </a:tc>
                <a:tc>
                  <a:txBody>
                    <a:bodyPr/>
                    <a:lstStyle/>
                    <a:p>
                      <a:pPr algn="ctr"/>
                      <a:endParaRPr lang="en-US" sz="1400" dirty="0"/>
                    </a:p>
                  </a:txBody>
                  <a:tcPr marL="61571" marR="61571" marT="30794" marB="30794" anchor="ctr">
                    <a:lnL>
                      <a:noFill/>
                    </a:lnL>
                    <a:lnR>
                      <a:noFill/>
                    </a:lnR>
                    <a:lnT>
                      <a:noFill/>
                    </a:lnT>
                    <a:lnB>
                      <a:noFill/>
                    </a:lnB>
                    <a:noFill/>
                  </a:tcPr>
                </a:tc>
                <a:tc>
                  <a:txBody>
                    <a:bodyPr/>
                    <a:lstStyle/>
                    <a:p>
                      <a:pPr algn="ctr"/>
                      <a:r>
                        <a:rPr lang="en-US" sz="1400" dirty="0"/>
                        <a:t>Sophomore and Junior content</a:t>
                      </a:r>
                    </a:p>
                  </a:txBody>
                  <a:tcPr marL="61571" marR="61571" marT="30794" marB="30794" anchor="ctr">
                    <a:lnL>
                      <a:noFill/>
                    </a:lnL>
                    <a:lnR>
                      <a:noFill/>
                    </a:lnR>
                    <a:lnT>
                      <a:noFill/>
                    </a:lnT>
                    <a:lnB>
                      <a:noFill/>
                    </a:lnB>
                    <a:noFill/>
                  </a:tcPr>
                </a:tc>
              </a:tr>
              <a:tr h="416989">
                <a:tc>
                  <a:txBody>
                    <a:bodyPr/>
                    <a:lstStyle/>
                    <a:p>
                      <a:pPr algn="ctr"/>
                      <a:r>
                        <a:rPr lang="en-US" sz="1400" b="1" dirty="0"/>
                        <a:t>Upper Divisional </a:t>
                      </a:r>
                      <a:r>
                        <a:rPr lang="en-US" sz="1400" b="1" dirty="0" smtClean="0"/>
                        <a:t>Chemistry</a:t>
                      </a:r>
                      <a:endParaRPr lang="en-US" sz="1400" dirty="0"/>
                    </a:p>
                  </a:txBody>
                  <a:tcPr marL="61571" marR="61571" marT="30794" marB="30794" anchor="ctr">
                    <a:lnL>
                      <a:noFill/>
                    </a:lnL>
                    <a:lnR>
                      <a:noFill/>
                    </a:lnR>
                    <a:lnT>
                      <a:noFill/>
                    </a:lnT>
                    <a:lnB>
                      <a:noFill/>
                    </a:lnB>
                    <a:noFill/>
                  </a:tcPr>
                </a:tc>
                <a:tc>
                  <a:txBody>
                    <a:bodyPr/>
                    <a:lstStyle/>
                    <a:p>
                      <a:pPr algn="ctr"/>
                      <a:endParaRPr lang="en-US" sz="1400" dirty="0"/>
                    </a:p>
                  </a:txBody>
                  <a:tcPr marL="61571" marR="61571" marT="30794" marB="30794" anchor="ctr">
                    <a:lnL>
                      <a:noFill/>
                    </a:lnL>
                    <a:lnR>
                      <a:noFill/>
                    </a:lnR>
                    <a:lnT>
                      <a:noFill/>
                    </a:lnT>
                    <a:lnB>
                      <a:noFill/>
                    </a:lnB>
                    <a:noFill/>
                  </a:tcPr>
                </a:tc>
                <a:tc>
                  <a:txBody>
                    <a:bodyPr/>
                    <a:lstStyle/>
                    <a:p>
                      <a:pPr algn="ctr"/>
                      <a:r>
                        <a:rPr lang="en-US" sz="1400" dirty="0"/>
                        <a:t>Junior and Senior Level content</a:t>
                      </a:r>
                    </a:p>
                  </a:txBody>
                  <a:tcPr marL="61571" marR="61571" marT="30794" marB="30794" anchor="ctr">
                    <a:lnL>
                      <a:noFill/>
                    </a:lnL>
                    <a:lnR>
                      <a:noFill/>
                    </a:lnR>
                    <a:lnT>
                      <a:noFill/>
                    </a:lnT>
                    <a:lnB>
                      <a:noFill/>
                    </a:lnB>
                    <a:noFill/>
                  </a:tcPr>
                </a:tc>
              </a:tr>
              <a:tr h="416989">
                <a:tc>
                  <a:txBody>
                    <a:bodyPr/>
                    <a:lstStyle/>
                    <a:p>
                      <a:pPr algn="ctr"/>
                      <a:r>
                        <a:rPr lang="en-US" sz="1400" b="1" dirty="0"/>
                        <a:t>Graduate </a:t>
                      </a:r>
                      <a:r>
                        <a:rPr lang="en-US" sz="1400" b="1" dirty="0" smtClean="0"/>
                        <a:t>Chemistry</a:t>
                      </a:r>
                      <a:endParaRPr lang="en-US" sz="1400" dirty="0"/>
                    </a:p>
                  </a:txBody>
                  <a:tcPr marL="61571" marR="61571" marT="30794" marB="30794" anchor="ctr">
                    <a:lnL>
                      <a:noFill/>
                    </a:lnL>
                    <a:lnR>
                      <a:noFill/>
                    </a:lnR>
                    <a:lnT>
                      <a:noFill/>
                    </a:lnT>
                    <a:lnB>
                      <a:noFill/>
                    </a:lnB>
                    <a:noFill/>
                  </a:tcPr>
                </a:tc>
                <a:tc>
                  <a:txBody>
                    <a:bodyPr/>
                    <a:lstStyle/>
                    <a:p>
                      <a:pPr algn="ctr"/>
                      <a:endParaRPr lang="en-US" sz="1400" dirty="0"/>
                    </a:p>
                  </a:txBody>
                  <a:tcPr marL="61571" marR="61571" marT="30794" marB="30794" anchor="ctr">
                    <a:lnL>
                      <a:noFill/>
                    </a:lnL>
                    <a:lnR>
                      <a:noFill/>
                    </a:lnR>
                    <a:lnT>
                      <a:noFill/>
                    </a:lnT>
                    <a:lnB>
                      <a:noFill/>
                    </a:lnB>
                    <a:noFill/>
                  </a:tcPr>
                </a:tc>
                <a:tc>
                  <a:txBody>
                    <a:bodyPr/>
                    <a:lstStyle/>
                    <a:p>
                      <a:pPr algn="ctr"/>
                      <a:r>
                        <a:rPr lang="en-US" sz="1400" dirty="0"/>
                        <a:t>Graduate Level content</a:t>
                      </a:r>
                    </a:p>
                  </a:txBody>
                  <a:tcPr marL="61571" marR="61571" marT="30794" marB="30794" anchor="ctr">
                    <a:lnL>
                      <a:noFill/>
                    </a:lnL>
                    <a:lnR>
                      <a:noFill/>
                    </a:lnR>
                    <a:lnT>
                      <a:noFill/>
                    </a:lnT>
                    <a:lnB>
                      <a:noFill/>
                    </a:lnB>
                    <a:noFill/>
                  </a:tcPr>
                </a:tc>
              </a:tr>
            </a:tbl>
          </a:graphicData>
        </a:graphic>
      </p:graphicFrame>
      <p:pic>
        <p:nvPicPr>
          <p:cNvPr id="19499" name="Picture 2" descr="Basic.png"/>
          <p:cNvPicPr>
            <a:picLocks noChangeAspect="1" noChangeArrowheads="1"/>
          </p:cNvPicPr>
          <p:nvPr/>
        </p:nvPicPr>
        <p:blipFill>
          <a:blip r:embed="rId3" cstate="print"/>
          <a:srcRect/>
          <a:stretch>
            <a:fillRect/>
          </a:stretch>
        </p:blipFill>
        <p:spPr bwMode="auto">
          <a:xfrm>
            <a:off x="3886200" y="3805238"/>
            <a:ext cx="333375" cy="352425"/>
          </a:xfrm>
          <a:prstGeom prst="rect">
            <a:avLst/>
          </a:prstGeom>
          <a:noFill/>
          <a:ln w="9525">
            <a:noFill/>
            <a:miter lim="800000"/>
            <a:headEnd/>
            <a:tailEnd/>
          </a:ln>
        </p:spPr>
      </p:pic>
      <p:pic>
        <p:nvPicPr>
          <p:cNvPr id="19500" name="Picture 3" descr="Fundamental.png"/>
          <p:cNvPicPr>
            <a:picLocks noChangeAspect="1" noChangeArrowheads="1"/>
          </p:cNvPicPr>
          <p:nvPr/>
        </p:nvPicPr>
        <p:blipFill>
          <a:blip r:embed="rId4" cstate="print"/>
          <a:srcRect/>
          <a:stretch>
            <a:fillRect/>
          </a:stretch>
        </p:blipFill>
        <p:spPr bwMode="auto">
          <a:xfrm>
            <a:off x="3886200" y="4262438"/>
            <a:ext cx="333375" cy="357187"/>
          </a:xfrm>
          <a:prstGeom prst="rect">
            <a:avLst/>
          </a:prstGeom>
          <a:noFill/>
          <a:ln w="9525">
            <a:noFill/>
            <a:miter lim="800000"/>
            <a:headEnd/>
            <a:tailEnd/>
          </a:ln>
        </p:spPr>
      </p:pic>
      <p:pic>
        <p:nvPicPr>
          <p:cNvPr id="19501" name="Picture 4" descr="Lower.png"/>
          <p:cNvPicPr>
            <a:picLocks noChangeAspect="1" noChangeArrowheads="1"/>
          </p:cNvPicPr>
          <p:nvPr/>
        </p:nvPicPr>
        <p:blipFill>
          <a:blip r:embed="rId5" cstate="print"/>
          <a:srcRect/>
          <a:stretch>
            <a:fillRect/>
          </a:stretch>
        </p:blipFill>
        <p:spPr bwMode="auto">
          <a:xfrm>
            <a:off x="3886200" y="4643438"/>
            <a:ext cx="328613" cy="349250"/>
          </a:xfrm>
          <a:prstGeom prst="rect">
            <a:avLst/>
          </a:prstGeom>
          <a:noFill/>
          <a:ln w="9525">
            <a:noFill/>
            <a:miter lim="800000"/>
            <a:headEnd/>
            <a:tailEnd/>
          </a:ln>
        </p:spPr>
      </p:pic>
      <p:pic>
        <p:nvPicPr>
          <p:cNvPr id="19502" name="Picture 5" descr="Upper.png"/>
          <p:cNvPicPr>
            <a:picLocks noChangeAspect="1" noChangeArrowheads="1"/>
          </p:cNvPicPr>
          <p:nvPr/>
        </p:nvPicPr>
        <p:blipFill>
          <a:blip r:embed="rId6" cstate="print"/>
          <a:srcRect/>
          <a:stretch>
            <a:fillRect/>
          </a:stretch>
        </p:blipFill>
        <p:spPr bwMode="auto">
          <a:xfrm>
            <a:off x="3886200" y="5024438"/>
            <a:ext cx="331788" cy="361950"/>
          </a:xfrm>
          <a:prstGeom prst="rect">
            <a:avLst/>
          </a:prstGeom>
          <a:noFill/>
          <a:ln w="9525">
            <a:noFill/>
            <a:miter lim="800000"/>
            <a:headEnd/>
            <a:tailEnd/>
          </a:ln>
        </p:spPr>
      </p:pic>
      <p:pic>
        <p:nvPicPr>
          <p:cNvPr id="19503" name="Picture 6" descr="Graduate.png"/>
          <p:cNvPicPr>
            <a:picLocks noChangeAspect="1" noChangeArrowheads="1"/>
          </p:cNvPicPr>
          <p:nvPr/>
        </p:nvPicPr>
        <p:blipFill>
          <a:blip r:embed="rId7" cstate="print"/>
          <a:srcRect/>
          <a:stretch>
            <a:fillRect/>
          </a:stretch>
        </p:blipFill>
        <p:spPr bwMode="auto">
          <a:xfrm>
            <a:off x="3886200" y="5481638"/>
            <a:ext cx="333375" cy="361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Picture 11.png"/>
          <p:cNvPicPr>
            <a:picLocks noChangeAspect="1"/>
          </p:cNvPicPr>
          <p:nvPr/>
        </p:nvPicPr>
        <p:blipFill>
          <a:blip r:embed="rId3" cstate="print"/>
          <a:srcRect l="18333" t="24860" r="45000" b="42001"/>
          <a:stretch>
            <a:fillRect/>
          </a:stretch>
        </p:blipFill>
        <p:spPr bwMode="auto">
          <a:xfrm>
            <a:off x="304800" y="2057400"/>
            <a:ext cx="3352800" cy="2209800"/>
          </a:xfrm>
          <a:prstGeom prst="rect">
            <a:avLst/>
          </a:prstGeom>
          <a:noFill/>
          <a:ln w="9525">
            <a:noFill/>
            <a:miter lim="800000"/>
            <a:headEnd/>
            <a:tailEnd/>
          </a:ln>
        </p:spPr>
      </p:pic>
      <p:sp>
        <p:nvSpPr>
          <p:cNvPr id="3" name="Rounded Rectangle 2"/>
          <p:cNvSpPr/>
          <p:nvPr/>
        </p:nvSpPr>
        <p:spPr>
          <a:xfrm>
            <a:off x="1041400" y="1981200"/>
            <a:ext cx="3810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pic>
        <p:nvPicPr>
          <p:cNvPr id="20484" name="Picture 3" descr="Picture 12.png"/>
          <p:cNvPicPr>
            <a:picLocks noChangeAspect="1"/>
          </p:cNvPicPr>
          <p:nvPr/>
        </p:nvPicPr>
        <p:blipFill>
          <a:blip r:embed="rId4" cstate="print"/>
          <a:srcRect r="3999" b="4425"/>
          <a:stretch>
            <a:fillRect/>
          </a:stretch>
        </p:blipFill>
        <p:spPr bwMode="auto">
          <a:xfrm>
            <a:off x="4406900" y="999478"/>
            <a:ext cx="4470400" cy="5029200"/>
          </a:xfrm>
          <a:prstGeom prst="rect">
            <a:avLst/>
          </a:prstGeom>
          <a:noFill/>
          <a:ln w="9525">
            <a:noFill/>
            <a:miter lim="800000"/>
            <a:headEnd/>
            <a:tailEnd/>
          </a:ln>
        </p:spPr>
      </p:pic>
      <p:sp>
        <p:nvSpPr>
          <p:cNvPr id="5" name="Rounded Rectangle 4"/>
          <p:cNvSpPr/>
          <p:nvPr/>
        </p:nvSpPr>
        <p:spPr>
          <a:xfrm>
            <a:off x="8128000" y="1003300"/>
            <a:ext cx="8382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7" name="Title 1"/>
          <p:cNvSpPr txBox="1">
            <a:spLocks/>
          </p:cNvSpPr>
          <p:nvPr/>
        </p:nvSpPr>
        <p:spPr>
          <a:xfrm>
            <a:off x="0" y="0"/>
            <a:ext cx="9144000" cy="1066800"/>
          </a:xfrm>
          <a:prstGeom prst="rect">
            <a:avLst/>
          </a:prstGeom>
        </p:spPr>
        <p:txBody>
          <a:bodyPr>
            <a:normAutofit/>
          </a:bodyPr>
          <a:lstStyle/>
          <a:p>
            <a:pPr defTabSz="914400" fontAlgn="auto">
              <a:spcAft>
                <a:spcPts val="0"/>
              </a:spcAft>
              <a:defRPr/>
            </a:pPr>
            <a:r>
              <a:rPr lang="en-US" sz="3100" b="1" dirty="0">
                <a:solidFill>
                  <a:srgbClr val="C00000"/>
                </a:solidFill>
                <a:latin typeface="Arial" pitchFamily="34" charset="0"/>
                <a:ea typeface="+mj-ea"/>
                <a:cs typeface="Arial" pitchFamily="34" charset="0"/>
              </a:rPr>
              <a:t>INSTANT HARD COPIES OF MAGES OR WIKITEXT VIA INTEGRATED PDF WRITER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522956" y="2654300"/>
            <a:ext cx="2286000" cy="1143000"/>
          </a:xfrm>
          <a:prstGeom prst="roundRect">
            <a:avLst/>
          </a:prstGeom>
          <a:solidFill>
            <a:schemeClr val="tx2"/>
          </a:solid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smtClean="0"/>
              <a:t>ChemWiki </a:t>
            </a:r>
          </a:p>
          <a:p>
            <a:pPr algn="ctr">
              <a:defRPr/>
            </a:pPr>
            <a:r>
              <a:rPr lang="en-US" sz="1300" dirty="0" smtClean="0"/>
              <a:t>http://ChemWiki.ucdavis.edu</a:t>
            </a:r>
            <a:endParaRPr lang="en-US" sz="3500" dirty="0"/>
          </a:p>
        </p:txBody>
      </p:sp>
      <p:sp>
        <p:nvSpPr>
          <p:cNvPr id="18" name="Rounded Rectangle 17"/>
          <p:cNvSpPr/>
          <p:nvPr/>
        </p:nvSpPr>
        <p:spPr>
          <a:xfrm>
            <a:off x="1600200" y="914400"/>
            <a:ext cx="2209800" cy="1143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err="1" smtClean="0"/>
              <a:t>BioWiki</a:t>
            </a:r>
            <a:endParaRPr lang="en-US" sz="3500" dirty="0" smtClean="0"/>
          </a:p>
          <a:p>
            <a:pPr algn="ctr">
              <a:defRPr/>
            </a:pPr>
            <a:r>
              <a:rPr lang="en-US" sz="1300" dirty="0" smtClean="0"/>
              <a:t>http://BioWiki.ucdavis.edu</a:t>
            </a:r>
            <a:endParaRPr lang="en-US" sz="1300" dirty="0"/>
          </a:p>
        </p:txBody>
      </p:sp>
      <p:sp>
        <p:nvSpPr>
          <p:cNvPr id="19" name="Rounded Rectangle 18"/>
          <p:cNvSpPr/>
          <p:nvPr/>
        </p:nvSpPr>
        <p:spPr>
          <a:xfrm>
            <a:off x="5486400" y="914400"/>
            <a:ext cx="2209800" cy="1143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err="1" smtClean="0"/>
              <a:t>GeoWiki</a:t>
            </a:r>
            <a:endParaRPr lang="en-US" sz="3500" dirty="0" smtClean="0"/>
          </a:p>
          <a:p>
            <a:pPr algn="ctr">
              <a:defRPr/>
            </a:pPr>
            <a:r>
              <a:rPr lang="en-US" sz="1300" dirty="0" smtClean="0"/>
              <a:t>http://GeoWiki.ucdavis.edu</a:t>
            </a:r>
            <a:endParaRPr lang="en-US" sz="3500" dirty="0"/>
          </a:p>
        </p:txBody>
      </p:sp>
      <p:sp>
        <p:nvSpPr>
          <p:cNvPr id="20" name="Rounded Rectangle 19"/>
          <p:cNvSpPr/>
          <p:nvPr/>
        </p:nvSpPr>
        <p:spPr>
          <a:xfrm>
            <a:off x="457200" y="3962400"/>
            <a:ext cx="2209800" cy="1143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err="1" smtClean="0"/>
              <a:t>PhysWiki</a:t>
            </a:r>
            <a:r>
              <a:rPr lang="en-US" sz="3500" dirty="0" smtClean="0"/>
              <a:t> </a:t>
            </a:r>
          </a:p>
          <a:p>
            <a:pPr algn="ctr">
              <a:defRPr/>
            </a:pPr>
            <a:r>
              <a:rPr lang="en-US" sz="1300" dirty="0" smtClean="0"/>
              <a:t>http://PhysWiki.ucdavis.edu</a:t>
            </a:r>
            <a:endParaRPr lang="en-US" sz="3500" dirty="0"/>
          </a:p>
        </p:txBody>
      </p:sp>
      <p:sp>
        <p:nvSpPr>
          <p:cNvPr id="21" name="Rounded Rectangle 20"/>
          <p:cNvSpPr/>
          <p:nvPr/>
        </p:nvSpPr>
        <p:spPr>
          <a:xfrm>
            <a:off x="3581400" y="4724400"/>
            <a:ext cx="2209800" cy="1143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err="1" smtClean="0"/>
              <a:t>MathWiki</a:t>
            </a:r>
            <a:endParaRPr lang="en-US" sz="3500" dirty="0" smtClean="0"/>
          </a:p>
          <a:p>
            <a:pPr algn="ctr">
              <a:defRPr/>
            </a:pPr>
            <a:r>
              <a:rPr lang="en-US" sz="1300" dirty="0" smtClean="0"/>
              <a:t>http://BioWiki.ucdavis.edu</a:t>
            </a:r>
            <a:endParaRPr lang="en-US" sz="3500" dirty="0"/>
          </a:p>
        </p:txBody>
      </p:sp>
      <p:sp>
        <p:nvSpPr>
          <p:cNvPr id="22" name="Rounded Rectangle 21"/>
          <p:cNvSpPr/>
          <p:nvPr/>
        </p:nvSpPr>
        <p:spPr>
          <a:xfrm>
            <a:off x="6553200" y="3962400"/>
            <a:ext cx="2209800" cy="1143000"/>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00" dirty="0" err="1" smtClean="0"/>
              <a:t>StatWiki</a:t>
            </a:r>
            <a:r>
              <a:rPr lang="en-US" sz="3500" dirty="0" smtClean="0"/>
              <a:t> </a:t>
            </a:r>
            <a:r>
              <a:rPr lang="en-US" sz="1300" dirty="0" smtClean="0"/>
              <a:t>http://BioWiki.ucdavis.edu</a:t>
            </a:r>
            <a:endParaRPr lang="en-US" sz="3500" dirty="0"/>
          </a:p>
        </p:txBody>
      </p:sp>
      <p:cxnSp>
        <p:nvCxnSpPr>
          <p:cNvPr id="23" name="Straight Arrow Connector 22"/>
          <p:cNvCxnSpPr>
            <a:endCxn id="18" idx="2"/>
          </p:cNvCxnSpPr>
          <p:nvPr/>
        </p:nvCxnSpPr>
        <p:spPr>
          <a:xfrm rot="10800000">
            <a:off x="2705100" y="2057400"/>
            <a:ext cx="952500" cy="7620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9" idx="2"/>
          </p:cNvCxnSpPr>
          <p:nvPr/>
        </p:nvCxnSpPr>
        <p:spPr>
          <a:xfrm flipV="1">
            <a:off x="5715000" y="2057400"/>
            <a:ext cx="876300" cy="6858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21" idx="0"/>
          </p:cNvCxnSpPr>
          <p:nvPr/>
        </p:nvCxnSpPr>
        <p:spPr>
          <a:xfrm>
            <a:off x="4665956" y="3797300"/>
            <a:ext cx="20344" cy="9271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1"/>
            <a:endCxn id="20" idx="0"/>
          </p:cNvCxnSpPr>
          <p:nvPr/>
        </p:nvCxnSpPr>
        <p:spPr>
          <a:xfrm flipH="1">
            <a:off x="1562100" y="3225800"/>
            <a:ext cx="1960856" cy="736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3"/>
            <a:endCxn id="22" idx="0"/>
          </p:cNvCxnSpPr>
          <p:nvPr/>
        </p:nvCxnSpPr>
        <p:spPr>
          <a:xfrm>
            <a:off x="5808956" y="3225800"/>
            <a:ext cx="1849144" cy="736600"/>
          </a:xfrm>
          <a:prstGeom prst="straightConnector1">
            <a:avLst/>
          </a:prstGeom>
          <a:ln w="698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0" y="38100"/>
            <a:ext cx="9144000" cy="558800"/>
          </a:xfrm>
          <a:prstGeom prst="rect">
            <a:avLst/>
          </a:prstGeom>
        </p:spPr>
        <p:txBody>
          <a:bodyPr>
            <a:normAutofit fontScale="92500"/>
          </a:bodyPr>
          <a:lstStyle/>
          <a:p>
            <a:pPr defTabSz="914400" fontAlgn="auto">
              <a:spcAft>
                <a:spcPts val="0"/>
              </a:spcAft>
              <a:defRPr/>
            </a:pPr>
            <a:r>
              <a:rPr lang="en-US" sz="3100" b="1" dirty="0">
                <a:solidFill>
                  <a:srgbClr val="C00000"/>
                </a:solidFill>
                <a:latin typeface="Arial" pitchFamily="34" charset="0"/>
                <a:ea typeface="+mj-ea"/>
                <a:cs typeface="Arial" pitchFamily="34" charset="0"/>
              </a:rPr>
              <a:t>THE GREATER “DYNAMIC TEXTBOOK PROJECT”</a:t>
            </a:r>
          </a:p>
        </p:txBody>
      </p:sp>
      <p:sp>
        <p:nvSpPr>
          <p:cNvPr id="30" name="Title 1"/>
          <p:cNvSpPr txBox="1">
            <a:spLocks/>
          </p:cNvSpPr>
          <p:nvPr/>
        </p:nvSpPr>
        <p:spPr>
          <a:xfrm>
            <a:off x="6311900" y="5699125"/>
            <a:ext cx="2908300" cy="895350"/>
          </a:xfrm>
          <a:prstGeom prst="rect">
            <a:avLst/>
          </a:prstGeom>
        </p:spPr>
        <p:txBody>
          <a:bodyPr>
            <a:normAutofit/>
          </a:bodyPr>
          <a:lstStyle/>
          <a:p>
            <a:pPr algn="ctr" defTabSz="914400" fontAlgn="auto">
              <a:spcAft>
                <a:spcPts val="0"/>
              </a:spcAft>
              <a:defRPr/>
            </a:pPr>
            <a:r>
              <a:rPr lang="en-US" sz="3100" b="1" dirty="0">
                <a:solidFill>
                  <a:schemeClr val="tx2"/>
                </a:solidFill>
                <a:latin typeface="Arial" pitchFamily="34" charset="0"/>
                <a:ea typeface="+mj-ea"/>
                <a:cs typeface="Arial" pitchFamily="34" charset="0"/>
              </a:rPr>
              <a:t>“</a:t>
            </a:r>
            <a:r>
              <a:rPr lang="en-US" sz="3100" b="1" dirty="0" err="1">
                <a:solidFill>
                  <a:schemeClr val="tx2"/>
                </a:solidFill>
                <a:latin typeface="Arial" pitchFamily="34" charset="0"/>
                <a:ea typeface="+mj-ea"/>
                <a:cs typeface="Arial" pitchFamily="34" charset="0"/>
              </a:rPr>
              <a:t>STEMWikis</a:t>
            </a:r>
            <a:r>
              <a:rPr lang="en-US" sz="3100" b="1" dirty="0">
                <a:solidFill>
                  <a:schemeClr val="tx2"/>
                </a:solidFill>
                <a:latin typeface="Arial" pitchFamily="34" charset="0"/>
                <a:ea typeface="+mj-ea"/>
                <a:cs typeface="Arial" pitchFamily="34"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dit section">
            <a:hlinkClick r:id="rId3" tooltip="Edit section"/>
          </p:cNvPr>
          <p:cNvPicPr>
            <a:picLocks noChangeAspect="1" noChangeArrowheads="1"/>
          </p:cNvPicPr>
          <p:nvPr/>
        </p:nvPicPr>
        <p:blipFill>
          <a:blip r:embed="rId4" cstate="print"/>
          <a:srcRect/>
          <a:stretch>
            <a:fillRect/>
          </a:stretch>
        </p:blipFill>
        <p:spPr bwMode="auto">
          <a:xfrm>
            <a:off x="117475" y="-1957388"/>
            <a:ext cx="152400" cy="152400"/>
          </a:xfrm>
          <a:prstGeom prst="rect">
            <a:avLst/>
          </a:prstGeom>
          <a:noFill/>
          <a:ln w="9525">
            <a:noFill/>
            <a:miter lim="800000"/>
            <a:headEnd/>
            <a:tailEnd/>
          </a:ln>
        </p:spPr>
      </p:pic>
      <p:pic>
        <p:nvPicPr>
          <p:cNvPr id="22531" name="Picture 15"/>
          <p:cNvPicPr>
            <a:picLocks noChangeAspect="1" noChangeArrowheads="1"/>
          </p:cNvPicPr>
          <p:nvPr/>
        </p:nvPicPr>
        <p:blipFill>
          <a:blip r:embed="rId5" cstate="print"/>
          <a:srcRect/>
          <a:stretch>
            <a:fillRect/>
          </a:stretch>
        </p:blipFill>
        <p:spPr bwMode="auto">
          <a:xfrm>
            <a:off x="269875" y="442912"/>
            <a:ext cx="912813" cy="1314450"/>
          </a:xfrm>
          <a:prstGeom prst="rect">
            <a:avLst/>
          </a:prstGeom>
          <a:noFill/>
          <a:ln w="9525">
            <a:noFill/>
            <a:miter lim="800000"/>
            <a:headEnd/>
            <a:tailEnd/>
          </a:ln>
        </p:spPr>
      </p:pic>
      <p:sp>
        <p:nvSpPr>
          <p:cNvPr id="22532" name="Rectangle 25"/>
          <p:cNvSpPr>
            <a:spLocks noChangeArrowheads="1"/>
          </p:cNvSpPr>
          <p:nvPr/>
        </p:nvSpPr>
        <p:spPr bwMode="auto">
          <a:xfrm>
            <a:off x="1382713" y="627062"/>
            <a:ext cx="1804987" cy="739775"/>
          </a:xfrm>
          <a:prstGeom prst="rect">
            <a:avLst/>
          </a:prstGeom>
          <a:noFill/>
          <a:ln w="9525">
            <a:noFill/>
            <a:miter lim="800000"/>
            <a:headEnd/>
            <a:tailEnd/>
          </a:ln>
        </p:spPr>
        <p:txBody>
          <a:bodyPr>
            <a:spAutoFit/>
          </a:bodyPr>
          <a:lstStyle/>
          <a:p>
            <a:r>
              <a:rPr lang="en-US" sz="1400" b="1"/>
              <a:t>Ron Rusay</a:t>
            </a:r>
            <a:r>
              <a:rPr lang="en-US" sz="1400"/>
              <a:t>, (Diablo Valley College)</a:t>
            </a:r>
          </a:p>
        </p:txBody>
      </p:sp>
      <p:pic>
        <p:nvPicPr>
          <p:cNvPr id="22533" name="Picture 16"/>
          <p:cNvPicPr>
            <a:picLocks noChangeAspect="1" noChangeArrowheads="1"/>
          </p:cNvPicPr>
          <p:nvPr/>
        </p:nvPicPr>
        <p:blipFill>
          <a:blip r:embed="rId6" cstate="print"/>
          <a:srcRect/>
          <a:stretch>
            <a:fillRect/>
          </a:stretch>
        </p:blipFill>
        <p:spPr bwMode="auto">
          <a:xfrm>
            <a:off x="269875" y="1866900"/>
            <a:ext cx="912813" cy="1370012"/>
          </a:xfrm>
          <a:prstGeom prst="rect">
            <a:avLst/>
          </a:prstGeom>
          <a:noFill/>
          <a:ln w="9525">
            <a:noFill/>
            <a:miter lim="800000"/>
            <a:headEnd/>
            <a:tailEnd/>
          </a:ln>
        </p:spPr>
      </p:pic>
      <p:sp>
        <p:nvSpPr>
          <p:cNvPr id="22534" name="Rectangle 27"/>
          <p:cNvSpPr>
            <a:spLocks noChangeArrowheads="1"/>
          </p:cNvSpPr>
          <p:nvPr/>
        </p:nvSpPr>
        <p:spPr bwMode="auto">
          <a:xfrm>
            <a:off x="1409700" y="2157412"/>
            <a:ext cx="2044700" cy="522288"/>
          </a:xfrm>
          <a:prstGeom prst="rect">
            <a:avLst/>
          </a:prstGeom>
          <a:noFill/>
          <a:ln w="9525">
            <a:noFill/>
            <a:miter lim="800000"/>
            <a:headEnd/>
            <a:tailEnd/>
          </a:ln>
        </p:spPr>
        <p:txBody>
          <a:bodyPr>
            <a:spAutoFit/>
          </a:bodyPr>
          <a:lstStyle/>
          <a:p>
            <a:r>
              <a:rPr lang="en-US" sz="1400" b="1"/>
              <a:t>Brent Krueger</a:t>
            </a:r>
            <a:r>
              <a:rPr lang="en-US" sz="1400"/>
              <a:t> </a:t>
            </a:r>
          </a:p>
          <a:p>
            <a:r>
              <a:rPr lang="en-US" sz="1400"/>
              <a:t>(Hope College)</a:t>
            </a:r>
          </a:p>
        </p:txBody>
      </p:sp>
      <p:pic>
        <p:nvPicPr>
          <p:cNvPr id="22535" name="Picture 17"/>
          <p:cNvPicPr>
            <a:picLocks noChangeAspect="1" noChangeArrowheads="1"/>
          </p:cNvPicPr>
          <p:nvPr/>
        </p:nvPicPr>
        <p:blipFill>
          <a:blip r:embed="rId7" cstate="print"/>
          <a:srcRect/>
          <a:stretch>
            <a:fillRect/>
          </a:stretch>
        </p:blipFill>
        <p:spPr bwMode="auto">
          <a:xfrm>
            <a:off x="269875" y="3398837"/>
            <a:ext cx="1130300" cy="847725"/>
          </a:xfrm>
          <a:prstGeom prst="rect">
            <a:avLst/>
          </a:prstGeom>
          <a:noFill/>
          <a:ln w="9525">
            <a:noFill/>
            <a:miter lim="800000"/>
            <a:headEnd/>
            <a:tailEnd/>
          </a:ln>
        </p:spPr>
      </p:pic>
      <p:sp>
        <p:nvSpPr>
          <p:cNvPr id="22536" name="Rectangle 29"/>
          <p:cNvSpPr>
            <a:spLocks noChangeArrowheads="1"/>
          </p:cNvSpPr>
          <p:nvPr/>
        </p:nvSpPr>
        <p:spPr bwMode="auto">
          <a:xfrm>
            <a:off x="1516063" y="3398837"/>
            <a:ext cx="1887537" cy="738188"/>
          </a:xfrm>
          <a:prstGeom prst="rect">
            <a:avLst/>
          </a:prstGeom>
          <a:noFill/>
          <a:ln w="9525">
            <a:noFill/>
            <a:miter lim="800000"/>
            <a:headEnd/>
            <a:tailEnd/>
          </a:ln>
        </p:spPr>
        <p:txBody>
          <a:bodyPr>
            <a:spAutoFit/>
          </a:bodyPr>
          <a:lstStyle/>
          <a:p>
            <a:r>
              <a:rPr lang="en-US" sz="1400" b="1"/>
              <a:t>Tim Soderberg </a:t>
            </a:r>
            <a:r>
              <a:rPr lang="en-US" sz="1400"/>
              <a:t>(University of Minnesota, Morris)</a:t>
            </a:r>
          </a:p>
        </p:txBody>
      </p:sp>
      <p:pic>
        <p:nvPicPr>
          <p:cNvPr id="22537" name="Picture 18"/>
          <p:cNvPicPr>
            <a:picLocks noChangeAspect="1" noChangeArrowheads="1"/>
          </p:cNvPicPr>
          <p:nvPr/>
        </p:nvPicPr>
        <p:blipFill>
          <a:blip r:embed="rId8" cstate="print"/>
          <a:srcRect/>
          <a:stretch>
            <a:fillRect/>
          </a:stretch>
        </p:blipFill>
        <p:spPr bwMode="auto">
          <a:xfrm>
            <a:off x="3276600" y="442912"/>
            <a:ext cx="1158875" cy="1239838"/>
          </a:xfrm>
          <a:prstGeom prst="rect">
            <a:avLst/>
          </a:prstGeom>
          <a:noFill/>
          <a:ln w="9525">
            <a:noFill/>
            <a:miter lim="800000"/>
            <a:headEnd/>
            <a:tailEnd/>
          </a:ln>
        </p:spPr>
      </p:pic>
      <p:sp>
        <p:nvSpPr>
          <p:cNvPr id="22538" name="Rectangle 32"/>
          <p:cNvSpPr>
            <a:spLocks noChangeArrowheads="1"/>
          </p:cNvSpPr>
          <p:nvPr/>
        </p:nvSpPr>
        <p:spPr bwMode="auto">
          <a:xfrm>
            <a:off x="4624387" y="627062"/>
            <a:ext cx="2292350" cy="739775"/>
          </a:xfrm>
          <a:prstGeom prst="rect">
            <a:avLst/>
          </a:prstGeom>
          <a:noFill/>
          <a:ln w="9525">
            <a:noFill/>
            <a:miter lim="800000"/>
            <a:headEnd/>
            <a:tailEnd/>
          </a:ln>
        </p:spPr>
        <p:txBody>
          <a:bodyPr>
            <a:spAutoFit/>
          </a:bodyPr>
          <a:lstStyle/>
          <a:p>
            <a:r>
              <a:rPr lang="en-US" sz="1400" b="1"/>
              <a:t>Stephen Lower, </a:t>
            </a:r>
            <a:r>
              <a:rPr lang="en-US" sz="1400"/>
              <a:t>Professor Emeritus (Simon Frasier U.)</a:t>
            </a:r>
          </a:p>
        </p:txBody>
      </p:sp>
      <p:pic>
        <p:nvPicPr>
          <p:cNvPr id="22539" name="Picture 19"/>
          <p:cNvPicPr>
            <a:picLocks noChangeAspect="1" noChangeArrowheads="1"/>
          </p:cNvPicPr>
          <p:nvPr/>
        </p:nvPicPr>
        <p:blipFill>
          <a:blip r:embed="rId9" cstate="print"/>
          <a:srcRect/>
          <a:stretch>
            <a:fillRect/>
          </a:stretch>
        </p:blipFill>
        <p:spPr bwMode="auto">
          <a:xfrm>
            <a:off x="273050" y="4348162"/>
            <a:ext cx="1076325" cy="1524000"/>
          </a:xfrm>
          <a:prstGeom prst="rect">
            <a:avLst/>
          </a:prstGeom>
          <a:noFill/>
          <a:ln w="9525">
            <a:noFill/>
            <a:miter lim="800000"/>
            <a:headEnd/>
            <a:tailEnd/>
          </a:ln>
        </p:spPr>
      </p:pic>
      <p:sp>
        <p:nvSpPr>
          <p:cNvPr id="22540" name="Rectangle 34"/>
          <p:cNvSpPr>
            <a:spLocks noChangeArrowheads="1"/>
          </p:cNvSpPr>
          <p:nvPr/>
        </p:nvSpPr>
        <p:spPr bwMode="auto">
          <a:xfrm>
            <a:off x="1516063" y="4614862"/>
            <a:ext cx="1919287" cy="739775"/>
          </a:xfrm>
          <a:prstGeom prst="rect">
            <a:avLst/>
          </a:prstGeom>
          <a:noFill/>
          <a:ln w="9525">
            <a:noFill/>
            <a:miter lim="800000"/>
            <a:headEnd/>
            <a:tailEnd/>
          </a:ln>
        </p:spPr>
        <p:txBody>
          <a:bodyPr>
            <a:spAutoFit/>
          </a:bodyPr>
          <a:lstStyle/>
          <a:p>
            <a:r>
              <a:rPr lang="en-US" sz="1400" b="1"/>
              <a:t>William Reusch</a:t>
            </a:r>
            <a:r>
              <a:rPr lang="en-US" sz="1400"/>
              <a:t>, Professor Emeritus (Michigan State U.)</a:t>
            </a:r>
          </a:p>
        </p:txBody>
      </p:sp>
      <p:pic>
        <p:nvPicPr>
          <p:cNvPr id="22541" name="Picture 20"/>
          <p:cNvPicPr>
            <a:picLocks noChangeAspect="1" noChangeArrowheads="1"/>
          </p:cNvPicPr>
          <p:nvPr/>
        </p:nvPicPr>
        <p:blipFill>
          <a:blip r:embed="rId10" cstate="print"/>
          <a:srcRect/>
          <a:stretch>
            <a:fillRect/>
          </a:stretch>
        </p:blipFill>
        <p:spPr bwMode="auto">
          <a:xfrm>
            <a:off x="3276600" y="1843087"/>
            <a:ext cx="952500" cy="1457325"/>
          </a:xfrm>
          <a:prstGeom prst="rect">
            <a:avLst/>
          </a:prstGeom>
          <a:noFill/>
          <a:ln w="9525">
            <a:noFill/>
            <a:miter lim="800000"/>
            <a:headEnd/>
            <a:tailEnd/>
          </a:ln>
        </p:spPr>
      </p:pic>
      <p:sp>
        <p:nvSpPr>
          <p:cNvPr id="22542" name="Rectangle 36"/>
          <p:cNvSpPr>
            <a:spLocks noChangeArrowheads="1"/>
          </p:cNvSpPr>
          <p:nvPr/>
        </p:nvSpPr>
        <p:spPr bwMode="auto">
          <a:xfrm>
            <a:off x="4435475" y="2135187"/>
            <a:ext cx="2098675" cy="738188"/>
          </a:xfrm>
          <a:prstGeom prst="rect">
            <a:avLst/>
          </a:prstGeom>
          <a:noFill/>
          <a:ln w="9525">
            <a:noFill/>
            <a:miter lim="800000"/>
            <a:headEnd/>
            <a:tailEnd/>
          </a:ln>
        </p:spPr>
        <p:txBody>
          <a:bodyPr>
            <a:spAutoFit/>
          </a:bodyPr>
          <a:lstStyle/>
          <a:p>
            <a:r>
              <a:rPr lang="en-US" sz="1400" b="1"/>
              <a:t>Laurence I. Peterson</a:t>
            </a:r>
            <a:r>
              <a:rPr lang="en-US" sz="1400"/>
              <a:t> (Kennasaw State University). </a:t>
            </a:r>
          </a:p>
        </p:txBody>
      </p:sp>
      <p:pic>
        <p:nvPicPr>
          <p:cNvPr id="22543" name="Picture 21"/>
          <p:cNvPicPr>
            <a:picLocks noChangeAspect="1" noChangeArrowheads="1"/>
          </p:cNvPicPr>
          <p:nvPr/>
        </p:nvPicPr>
        <p:blipFill>
          <a:blip r:embed="rId11" cstate="print"/>
          <a:srcRect/>
          <a:stretch>
            <a:fillRect/>
          </a:stretch>
        </p:blipFill>
        <p:spPr bwMode="auto">
          <a:xfrm>
            <a:off x="3290887" y="3429000"/>
            <a:ext cx="938213" cy="1016000"/>
          </a:xfrm>
          <a:prstGeom prst="rect">
            <a:avLst/>
          </a:prstGeom>
          <a:noFill/>
          <a:ln w="9525">
            <a:noFill/>
            <a:miter lim="800000"/>
            <a:headEnd/>
            <a:tailEnd/>
          </a:ln>
        </p:spPr>
      </p:pic>
      <p:sp>
        <p:nvSpPr>
          <p:cNvPr id="22544" name="Rectangle 38"/>
          <p:cNvSpPr>
            <a:spLocks noChangeArrowheads="1"/>
          </p:cNvSpPr>
          <p:nvPr/>
        </p:nvSpPr>
        <p:spPr bwMode="auto">
          <a:xfrm>
            <a:off x="4435475" y="3660775"/>
            <a:ext cx="2459037" cy="522287"/>
          </a:xfrm>
          <a:prstGeom prst="rect">
            <a:avLst/>
          </a:prstGeom>
          <a:noFill/>
          <a:ln w="9525">
            <a:noFill/>
            <a:miter lim="800000"/>
            <a:headEnd/>
            <a:tailEnd/>
          </a:ln>
        </p:spPr>
        <p:txBody>
          <a:bodyPr>
            <a:spAutoFit/>
          </a:bodyPr>
          <a:lstStyle/>
          <a:p>
            <a:r>
              <a:rPr lang="en-US" sz="1400" b="1"/>
              <a:t>David Blauch</a:t>
            </a:r>
            <a:r>
              <a:rPr lang="en-US" sz="1400"/>
              <a:t> (Davidson College)</a:t>
            </a:r>
          </a:p>
        </p:txBody>
      </p:sp>
      <p:pic>
        <p:nvPicPr>
          <p:cNvPr id="22545" name="Picture 22"/>
          <p:cNvPicPr>
            <a:picLocks noChangeAspect="1" noChangeArrowheads="1"/>
          </p:cNvPicPr>
          <p:nvPr/>
        </p:nvPicPr>
        <p:blipFill>
          <a:blip r:embed="rId12" cstate="print"/>
          <a:srcRect l="36014" b="23297"/>
          <a:stretch>
            <a:fillRect/>
          </a:stretch>
        </p:blipFill>
        <p:spPr bwMode="auto">
          <a:xfrm>
            <a:off x="6953250" y="2498725"/>
            <a:ext cx="1139825" cy="1190625"/>
          </a:xfrm>
          <a:prstGeom prst="rect">
            <a:avLst/>
          </a:prstGeom>
          <a:noFill/>
          <a:ln w="9525">
            <a:noFill/>
            <a:miter lim="800000"/>
            <a:headEnd/>
            <a:tailEnd/>
          </a:ln>
        </p:spPr>
      </p:pic>
      <p:sp>
        <p:nvSpPr>
          <p:cNvPr id="22546" name="Rectangle 40"/>
          <p:cNvSpPr>
            <a:spLocks noChangeArrowheads="1"/>
          </p:cNvSpPr>
          <p:nvPr/>
        </p:nvSpPr>
        <p:spPr bwMode="auto">
          <a:xfrm>
            <a:off x="6953250" y="3767137"/>
            <a:ext cx="2060575" cy="739775"/>
          </a:xfrm>
          <a:prstGeom prst="rect">
            <a:avLst/>
          </a:prstGeom>
          <a:noFill/>
          <a:ln w="9525">
            <a:noFill/>
            <a:miter lim="800000"/>
            <a:headEnd/>
            <a:tailEnd/>
          </a:ln>
        </p:spPr>
        <p:txBody>
          <a:bodyPr>
            <a:spAutoFit/>
          </a:bodyPr>
          <a:lstStyle/>
          <a:p>
            <a:r>
              <a:rPr lang="en-US" sz="1400" b="1"/>
              <a:t>Robert J. Lancashire </a:t>
            </a:r>
            <a:r>
              <a:rPr lang="en-US" sz="1400"/>
              <a:t>(University of the West Indies) </a:t>
            </a:r>
          </a:p>
        </p:txBody>
      </p:sp>
      <p:sp>
        <p:nvSpPr>
          <p:cNvPr id="42" name="Title 1"/>
          <p:cNvSpPr txBox="1">
            <a:spLocks/>
          </p:cNvSpPr>
          <p:nvPr/>
        </p:nvSpPr>
        <p:spPr>
          <a:xfrm>
            <a:off x="0" y="0"/>
            <a:ext cx="9144000" cy="558800"/>
          </a:xfrm>
          <a:prstGeom prst="rect">
            <a:avLst/>
          </a:prstGeom>
        </p:spPr>
        <p:txBody>
          <a:bodyPr>
            <a:normAutofit lnSpcReduction="10000"/>
          </a:bodyPr>
          <a:lstStyle/>
          <a:p>
            <a:pPr defTabSz="914400" fontAlgn="auto">
              <a:spcAft>
                <a:spcPts val="0"/>
              </a:spcAft>
              <a:defRPr/>
            </a:pPr>
            <a:r>
              <a:rPr lang="en-US" sz="3100" b="1" dirty="0">
                <a:solidFill>
                  <a:srgbClr val="C00000"/>
                </a:solidFill>
                <a:latin typeface="Arial" pitchFamily="34" charset="0"/>
                <a:ea typeface="+mj-ea"/>
                <a:cs typeface="Arial" pitchFamily="34" charset="0"/>
              </a:rPr>
              <a:t>TOO MANY PEOPLE TO ACKNOWLEDGE</a:t>
            </a:r>
          </a:p>
        </p:txBody>
      </p:sp>
      <p:pic>
        <p:nvPicPr>
          <p:cNvPr id="22549" name="Picture 23"/>
          <p:cNvPicPr>
            <a:picLocks noChangeAspect="1" noChangeArrowheads="1"/>
          </p:cNvPicPr>
          <p:nvPr/>
        </p:nvPicPr>
        <p:blipFill>
          <a:blip r:embed="rId13" cstate="print"/>
          <a:srcRect/>
          <a:stretch>
            <a:fillRect/>
          </a:stretch>
        </p:blipFill>
        <p:spPr bwMode="auto">
          <a:xfrm>
            <a:off x="6929438" y="430213"/>
            <a:ext cx="1163637" cy="1322387"/>
          </a:xfrm>
          <a:prstGeom prst="rect">
            <a:avLst/>
          </a:prstGeom>
          <a:noFill/>
          <a:ln w="9525">
            <a:noFill/>
            <a:miter lim="800000"/>
            <a:headEnd/>
            <a:tailEnd/>
          </a:ln>
        </p:spPr>
      </p:pic>
      <p:sp>
        <p:nvSpPr>
          <p:cNvPr id="22550" name="Rectangle 45"/>
          <p:cNvSpPr>
            <a:spLocks noChangeArrowheads="1"/>
          </p:cNvSpPr>
          <p:nvPr/>
        </p:nvSpPr>
        <p:spPr bwMode="auto">
          <a:xfrm>
            <a:off x="4191000" y="5908088"/>
            <a:ext cx="4876800" cy="276999"/>
          </a:xfrm>
          <a:prstGeom prst="rect">
            <a:avLst/>
          </a:prstGeom>
          <a:noFill/>
          <a:ln w="9525">
            <a:noFill/>
            <a:miter lim="800000"/>
            <a:headEnd/>
            <a:tailEnd/>
          </a:ln>
        </p:spPr>
        <p:txBody>
          <a:bodyPr wrap="square">
            <a:spAutoFit/>
          </a:bodyPr>
          <a:lstStyle/>
          <a:p>
            <a:r>
              <a:rPr lang="en-US" sz="1200" dirty="0">
                <a:solidFill>
                  <a:schemeClr val="tx2"/>
                </a:solidFill>
              </a:rPr>
              <a:t>http://chemwiki.ucdavis.edu/Wikitexts/Development_Details/Contributors</a:t>
            </a:r>
          </a:p>
        </p:txBody>
      </p:sp>
      <p:sp>
        <p:nvSpPr>
          <p:cNvPr id="47" name="Title 1"/>
          <p:cNvSpPr txBox="1">
            <a:spLocks/>
          </p:cNvSpPr>
          <p:nvPr/>
        </p:nvSpPr>
        <p:spPr>
          <a:xfrm>
            <a:off x="6223000" y="4736160"/>
            <a:ext cx="2854325" cy="893762"/>
          </a:xfrm>
          <a:prstGeom prst="rect">
            <a:avLst/>
          </a:prstGeom>
        </p:spPr>
        <p:txBody>
          <a:bodyPr>
            <a:normAutofit fontScale="92500" lnSpcReduction="10000"/>
          </a:bodyPr>
          <a:lstStyle/>
          <a:p>
            <a:pPr algn="ctr" defTabSz="914400" fontAlgn="auto">
              <a:spcAft>
                <a:spcPts val="0"/>
              </a:spcAft>
              <a:defRPr/>
            </a:pPr>
            <a:r>
              <a:rPr lang="en-US" sz="3100" b="1" dirty="0">
                <a:solidFill>
                  <a:schemeClr val="tx2"/>
                </a:solidFill>
                <a:latin typeface="Arial" pitchFamily="34" charset="0"/>
                <a:ea typeface="+mj-ea"/>
                <a:cs typeface="Arial" pitchFamily="34" charset="0"/>
              </a:rPr>
              <a:t>AND MANY </a:t>
            </a:r>
            <a:r>
              <a:rPr lang="en-US" sz="3100" b="1" dirty="0" err="1" smtClean="0">
                <a:solidFill>
                  <a:schemeClr val="tx2"/>
                </a:solidFill>
                <a:latin typeface="Arial" pitchFamily="34" charset="0"/>
                <a:ea typeface="+mj-ea"/>
                <a:cs typeface="Arial" pitchFamily="34" charset="0"/>
              </a:rPr>
              <a:t>MANY</a:t>
            </a:r>
            <a:r>
              <a:rPr lang="en-US" sz="3100" b="1" dirty="0" smtClean="0">
                <a:solidFill>
                  <a:schemeClr val="tx2"/>
                </a:solidFill>
                <a:latin typeface="Arial" pitchFamily="34" charset="0"/>
                <a:ea typeface="+mj-ea"/>
                <a:cs typeface="Arial" pitchFamily="34" charset="0"/>
              </a:rPr>
              <a:t> MORE</a:t>
            </a:r>
            <a:r>
              <a:rPr lang="en-US" sz="3100" b="1" dirty="0">
                <a:solidFill>
                  <a:schemeClr val="tx2"/>
                </a:solidFill>
                <a:latin typeface="Arial" pitchFamily="34" charset="0"/>
                <a:ea typeface="+mj-ea"/>
                <a:cs typeface="Arial" pitchFamily="34" charset="0"/>
              </a:rPr>
              <a:t>…</a:t>
            </a:r>
          </a:p>
        </p:txBody>
      </p:sp>
      <p:sp>
        <p:nvSpPr>
          <p:cNvPr id="22552" name="Rectangle 47"/>
          <p:cNvSpPr>
            <a:spLocks noChangeArrowheads="1"/>
          </p:cNvSpPr>
          <p:nvPr/>
        </p:nvSpPr>
        <p:spPr bwMode="auto">
          <a:xfrm>
            <a:off x="6929438" y="1758950"/>
            <a:ext cx="1808162" cy="739775"/>
          </a:xfrm>
          <a:prstGeom prst="rect">
            <a:avLst/>
          </a:prstGeom>
          <a:noFill/>
          <a:ln w="9525">
            <a:noFill/>
            <a:miter lim="800000"/>
            <a:headEnd/>
            <a:tailEnd/>
          </a:ln>
        </p:spPr>
        <p:txBody>
          <a:bodyPr>
            <a:spAutoFit/>
          </a:bodyPr>
          <a:lstStyle/>
          <a:p>
            <a:r>
              <a:rPr lang="en-US" sz="1400" b="1"/>
              <a:t>Matt Barkovich </a:t>
            </a:r>
            <a:r>
              <a:rPr lang="en-US" sz="1400"/>
              <a:t>(Medical school at UCSD)</a:t>
            </a:r>
          </a:p>
        </p:txBody>
      </p:sp>
      <p:pic>
        <p:nvPicPr>
          <p:cNvPr id="22553" name="Picture 2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292475" y="4581525"/>
            <a:ext cx="936625" cy="1390650"/>
          </a:xfrm>
          <a:prstGeom prst="rect">
            <a:avLst/>
          </a:prstGeom>
          <a:noFill/>
          <a:ln w="9525">
            <a:noFill/>
            <a:miter lim="800000"/>
            <a:headEnd/>
            <a:tailEnd/>
          </a:ln>
        </p:spPr>
      </p:pic>
      <p:sp>
        <p:nvSpPr>
          <p:cNvPr id="22554" name="Rectangle 49"/>
          <p:cNvSpPr>
            <a:spLocks noChangeArrowheads="1"/>
          </p:cNvSpPr>
          <p:nvPr/>
        </p:nvSpPr>
        <p:spPr bwMode="auto">
          <a:xfrm>
            <a:off x="4435475" y="4883150"/>
            <a:ext cx="1717675" cy="523875"/>
          </a:xfrm>
          <a:prstGeom prst="rect">
            <a:avLst/>
          </a:prstGeom>
          <a:noFill/>
          <a:ln w="9525">
            <a:noFill/>
            <a:miter lim="800000"/>
            <a:headEnd/>
            <a:tailEnd/>
          </a:ln>
        </p:spPr>
        <p:txBody>
          <a:bodyPr wrap="none">
            <a:spAutoFit/>
          </a:bodyPr>
          <a:lstStyle/>
          <a:p>
            <a:r>
              <a:rPr lang="en-US" sz="1400" b="1"/>
              <a:t>Charles A. Wight</a:t>
            </a:r>
          </a:p>
          <a:p>
            <a:r>
              <a:rPr lang="en-US" sz="1400"/>
              <a:t>(University of Utah)</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2133600"/>
            <a:ext cx="9144000" cy="990600"/>
          </a:xfrm>
          <a:prstGeom prst="rect">
            <a:avLst/>
          </a:prstGeom>
        </p:spPr>
        <p:txBody>
          <a:bodyPr anchor="ctr">
            <a:normAutofit/>
          </a:bodyPr>
          <a:lstStyle/>
          <a:p>
            <a:pPr eaLnBrk="0" hangingPunct="0">
              <a:defRPr/>
            </a:pPr>
            <a:r>
              <a:rPr lang="en-US" sz="3000" b="1" cap="all" dirty="0">
                <a:solidFill>
                  <a:srgbClr val="C00000"/>
                </a:solidFill>
                <a:latin typeface="Arial"/>
                <a:ea typeface="ＭＳ Ｐゴシック" pitchFamily="48" charset="-128"/>
                <a:cs typeface="Arial"/>
              </a:rPr>
              <a:t>an </a:t>
            </a:r>
            <a:r>
              <a:rPr lang="en-US" sz="3000" b="1" cap="all" dirty="0" err="1">
                <a:solidFill>
                  <a:srgbClr val="C00000"/>
                </a:solidFill>
                <a:latin typeface="Arial"/>
                <a:ea typeface="ＭＳ Ｐゴシック" pitchFamily="48" charset="-128"/>
                <a:cs typeface="Arial"/>
              </a:rPr>
              <a:t>Outsider’S</a:t>
            </a:r>
            <a:r>
              <a:rPr lang="en-US" sz="3000" b="1" cap="all" dirty="0">
                <a:solidFill>
                  <a:srgbClr val="C00000"/>
                </a:solidFill>
                <a:latin typeface="Arial"/>
                <a:ea typeface="ＭＳ Ｐゴシック" pitchFamily="48" charset="-128"/>
                <a:cs typeface="Arial"/>
              </a:rPr>
              <a:t> COMMENT</a:t>
            </a:r>
          </a:p>
        </p:txBody>
      </p:sp>
      <p:sp>
        <p:nvSpPr>
          <p:cNvPr id="5" name="Content Placeholder 2"/>
          <p:cNvSpPr txBox="1">
            <a:spLocks/>
          </p:cNvSpPr>
          <p:nvPr/>
        </p:nvSpPr>
        <p:spPr bwMode="auto">
          <a:xfrm>
            <a:off x="533400" y="2959100"/>
            <a:ext cx="8077200" cy="2590800"/>
          </a:xfrm>
          <a:prstGeom prst="rect">
            <a:avLst/>
          </a:prstGeom>
          <a:noFill/>
          <a:ln w="9525">
            <a:noFill/>
            <a:miter lim="800000"/>
            <a:headEnd/>
            <a:tailEnd/>
          </a:ln>
        </p:spPr>
        <p:txBody>
          <a:bodyPr>
            <a:normAutofit lnSpcReduction="10000"/>
          </a:bodyPr>
          <a:lstStyle/>
          <a:p>
            <a:pPr algn="just" eaLnBrk="0" hangingPunct="0">
              <a:spcBef>
                <a:spcPct val="20000"/>
              </a:spcBef>
              <a:buClr>
                <a:srgbClr val="326628"/>
              </a:buClr>
              <a:buSzPct val="80000"/>
              <a:buFont typeface="Wingdings" pitchFamily="26" charset="2"/>
              <a:buNone/>
              <a:defRPr/>
            </a:pPr>
            <a:r>
              <a:rPr lang="en-US" sz="2000" dirty="0">
                <a:solidFill>
                  <a:srgbClr val="38434D"/>
                </a:solidFill>
                <a:latin typeface="Arial"/>
                <a:ea typeface="ＭＳ Ｐゴシック" pitchFamily="48" charset="-128"/>
                <a:cs typeface="Arial"/>
              </a:rPr>
              <a:t>“Before writing off ChemWiki as something that can't possibly work in practice, consider how Wikipedia was viewed when initially launched. Creating a textbook in a technical subject such as chemistry and creating a general-purpose encyclopedia may not both be equally suited to the Wikipedia model - only time will tell. One thing is clear: the economic model on which the current system of textbook publication is based may not remain viable for much longer. ChemWiki offers an intriguing alternative”. -- </a:t>
            </a:r>
            <a:r>
              <a:rPr lang="en-US" sz="2000" i="1" dirty="0">
                <a:solidFill>
                  <a:srgbClr val="38434D"/>
                </a:solidFill>
                <a:latin typeface="Arial"/>
                <a:ea typeface="ＭＳ Ｐゴシック" pitchFamily="48" charset="-128"/>
                <a:cs typeface="Arial"/>
              </a:rPr>
              <a:t>Rich </a:t>
            </a:r>
            <a:r>
              <a:rPr lang="en-US" sz="2000" i="1" dirty="0" err="1">
                <a:solidFill>
                  <a:srgbClr val="38434D"/>
                </a:solidFill>
                <a:latin typeface="Arial"/>
                <a:ea typeface="ＭＳ Ｐゴシック" pitchFamily="48" charset="-128"/>
                <a:cs typeface="Arial"/>
              </a:rPr>
              <a:t>Apodaca</a:t>
            </a:r>
            <a:r>
              <a:rPr lang="en-US" sz="2000" i="1" dirty="0">
                <a:solidFill>
                  <a:srgbClr val="38434D"/>
                </a:solidFill>
                <a:latin typeface="Arial"/>
                <a:ea typeface="ＭＳ Ｐゴシック" pitchFamily="48" charset="-128"/>
                <a:cs typeface="Arial"/>
              </a:rPr>
              <a:t> (http://zusammen.metamolecular.com)</a:t>
            </a:r>
          </a:p>
        </p:txBody>
      </p:sp>
      <p:sp>
        <p:nvSpPr>
          <p:cNvPr id="6" name="Title 1"/>
          <p:cNvSpPr>
            <a:spLocks noGrp="1"/>
          </p:cNvSpPr>
          <p:nvPr>
            <p:ph type="ctrTitle"/>
          </p:nvPr>
        </p:nvSpPr>
        <p:spPr>
          <a:xfrm>
            <a:off x="685800" y="76201"/>
            <a:ext cx="7772400" cy="1828800"/>
          </a:xfrm>
        </p:spPr>
        <p:txBody>
          <a:bodyPr>
            <a:normAutofit/>
          </a:bodyPr>
          <a:lstStyle/>
          <a:p>
            <a:pPr>
              <a:defRPr/>
            </a:pPr>
            <a:r>
              <a:rPr lang="en-US" dirty="0" smtClean="0"/>
              <a:t>The ChemWiki:</a:t>
            </a:r>
            <a:br>
              <a:rPr lang="en-US" dirty="0" smtClean="0"/>
            </a:br>
            <a:r>
              <a:rPr lang="en-US" sz="3600" dirty="0" smtClean="0"/>
              <a:t>Anyone, Anywhere, Anyway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0"/>
            <a:ext cx="9067800" cy="990600"/>
          </a:xfrm>
        </p:spPr>
        <p:txBody>
          <a:bodyPr>
            <a:normAutofit fontScale="90000"/>
          </a:bodyPr>
          <a:lstStyle/>
          <a:p>
            <a:pPr>
              <a:defRPr/>
            </a:pPr>
            <a:r>
              <a:rPr lang="en-US" sz="3400" dirty="0" smtClean="0">
                <a:solidFill>
                  <a:srgbClr val="C00000"/>
                </a:solidFill>
              </a:rPr>
              <a:t>Costs, inflexibility, &amp; wasted effort:</a:t>
            </a:r>
            <a:r>
              <a:rPr lang="en-US" sz="3200" dirty="0" smtClean="0">
                <a:solidFill>
                  <a:srgbClr val="C00000"/>
                </a:solidFill>
              </a:rPr>
              <a:t/>
            </a:r>
            <a:br>
              <a:rPr lang="en-US" sz="3200" dirty="0" smtClean="0">
                <a:solidFill>
                  <a:srgbClr val="C00000"/>
                </a:solidFill>
              </a:rPr>
            </a:br>
            <a:r>
              <a:rPr lang="en-US" sz="3200" dirty="0" smtClean="0">
                <a:solidFill>
                  <a:srgbClr val="C00000"/>
                </a:solidFill>
              </a:rPr>
              <a:t>The </a:t>
            </a:r>
            <a:r>
              <a:rPr lang="en-US" dirty="0" smtClean="0">
                <a:solidFill>
                  <a:srgbClr val="C00000"/>
                </a:solidFill>
              </a:rPr>
              <a:t>Textbook Problem</a:t>
            </a:r>
            <a:endParaRPr lang="en-US" dirty="0">
              <a:solidFill>
                <a:srgbClr val="C00000"/>
              </a:solidFill>
            </a:endParaRPr>
          </a:p>
        </p:txBody>
      </p:sp>
      <p:pic>
        <p:nvPicPr>
          <p:cNvPr id="7171" name="Picture 1"/>
          <p:cNvPicPr>
            <a:picLocks noChangeAspect="1" noChangeArrowheads="1"/>
          </p:cNvPicPr>
          <p:nvPr/>
        </p:nvPicPr>
        <p:blipFill>
          <a:blip r:embed="rId3" cstate="print"/>
          <a:srcRect l="3876" t="6126" r="5904" b="3590"/>
          <a:stretch>
            <a:fillRect/>
          </a:stretch>
        </p:blipFill>
        <p:spPr bwMode="auto">
          <a:xfrm>
            <a:off x="2073275" y="1227138"/>
            <a:ext cx="4937125" cy="3581400"/>
          </a:xfrm>
          <a:prstGeom prst="rect">
            <a:avLst/>
          </a:prstGeom>
          <a:solidFill>
            <a:schemeClr val="bg1"/>
          </a:solidFill>
          <a:ln w="9525">
            <a:solidFill>
              <a:schemeClr val="tx1"/>
            </a:solidFill>
            <a:miter lim="800000"/>
            <a:headEnd/>
            <a:tailEnd/>
          </a:ln>
        </p:spPr>
      </p:pic>
      <p:sp>
        <p:nvSpPr>
          <p:cNvPr id="7172" name="Rectangle 4"/>
          <p:cNvSpPr>
            <a:spLocks noChangeArrowheads="1"/>
          </p:cNvSpPr>
          <p:nvPr/>
        </p:nvSpPr>
        <p:spPr bwMode="auto">
          <a:xfrm>
            <a:off x="311150" y="5019675"/>
            <a:ext cx="8531225" cy="1076325"/>
          </a:xfrm>
          <a:prstGeom prst="rect">
            <a:avLst/>
          </a:prstGeom>
          <a:noFill/>
          <a:ln w="9525">
            <a:noFill/>
            <a:miter lim="800000"/>
            <a:headEnd/>
            <a:tailEnd/>
          </a:ln>
        </p:spPr>
        <p:txBody>
          <a:bodyPr>
            <a:spAutoFit/>
          </a:bodyPr>
          <a:lstStyle/>
          <a:p>
            <a:pPr algn="ctr"/>
            <a:r>
              <a:rPr lang="en-US" sz="1600" dirty="0"/>
              <a:t>The cost of college textbooks (BLS category "educational books and supplies") has risen much higher than the overall CPI since 1978, almost 7% annually on average for textbooks versus less than 4% for all goods and services. Textbook prices have increased faster than even the cost of </a:t>
            </a:r>
            <a:r>
              <a:rPr lang="en-US" sz="1600" b="1" dirty="0"/>
              <a:t>medical care </a:t>
            </a:r>
            <a:r>
              <a:rPr lang="en-US" sz="1600" dirty="0"/>
              <a:t>(6%).</a:t>
            </a:r>
          </a:p>
        </p:txBody>
      </p:sp>
      <p:sp>
        <p:nvSpPr>
          <p:cNvPr id="7173" name="TextBox 6"/>
          <p:cNvSpPr txBox="1">
            <a:spLocks noChangeArrowheads="1"/>
          </p:cNvSpPr>
          <p:nvPr/>
        </p:nvSpPr>
        <p:spPr bwMode="auto">
          <a:xfrm>
            <a:off x="5992813" y="2011363"/>
            <a:ext cx="1925637" cy="523875"/>
          </a:xfrm>
          <a:prstGeom prst="rect">
            <a:avLst/>
          </a:prstGeom>
          <a:solidFill>
            <a:schemeClr val="bg1"/>
          </a:solidFill>
          <a:ln w="25400">
            <a:solidFill>
              <a:schemeClr val="tx1"/>
            </a:solidFill>
            <a:miter lim="800000"/>
            <a:headEnd/>
            <a:tailEnd/>
          </a:ln>
        </p:spPr>
        <p:txBody>
          <a:bodyPr>
            <a:spAutoFit/>
          </a:bodyPr>
          <a:lstStyle/>
          <a:p>
            <a:r>
              <a:rPr lang="en-US" sz="1400" b="1">
                <a:solidFill>
                  <a:srgbClr val="FF0000"/>
                </a:solidFill>
              </a:rPr>
              <a:t>College Tuition</a:t>
            </a:r>
          </a:p>
          <a:p>
            <a:r>
              <a:rPr lang="en-US" sz="1400" b="1">
                <a:solidFill>
                  <a:srgbClr val="FF0000"/>
                </a:solidFill>
              </a:rPr>
              <a:t>Average: 7.7% / year</a:t>
            </a:r>
          </a:p>
        </p:txBody>
      </p:sp>
      <p:sp>
        <p:nvSpPr>
          <p:cNvPr id="7174" name="TextBox 7"/>
          <p:cNvSpPr txBox="1">
            <a:spLocks noChangeArrowheads="1"/>
          </p:cNvSpPr>
          <p:nvPr/>
        </p:nvSpPr>
        <p:spPr bwMode="auto">
          <a:xfrm>
            <a:off x="5992813" y="2574925"/>
            <a:ext cx="1925637" cy="522288"/>
          </a:xfrm>
          <a:prstGeom prst="rect">
            <a:avLst/>
          </a:prstGeom>
          <a:solidFill>
            <a:schemeClr val="bg1"/>
          </a:solidFill>
          <a:ln w="25400">
            <a:solidFill>
              <a:schemeClr val="tx1"/>
            </a:solidFill>
            <a:miter lim="800000"/>
            <a:headEnd/>
            <a:tailEnd/>
          </a:ln>
        </p:spPr>
        <p:txBody>
          <a:bodyPr>
            <a:spAutoFit/>
          </a:bodyPr>
          <a:lstStyle/>
          <a:p>
            <a:r>
              <a:rPr lang="en-US" sz="1400" b="1">
                <a:solidFill>
                  <a:schemeClr val="tx2"/>
                </a:solidFill>
              </a:rPr>
              <a:t>Textbooks</a:t>
            </a:r>
          </a:p>
          <a:p>
            <a:r>
              <a:rPr lang="en-US" sz="1400" b="1">
                <a:solidFill>
                  <a:schemeClr val="tx2"/>
                </a:solidFill>
              </a:rPr>
              <a:t>Average: 6.9% / year</a:t>
            </a:r>
          </a:p>
        </p:txBody>
      </p:sp>
      <p:sp>
        <p:nvSpPr>
          <p:cNvPr id="7175" name="TextBox 8"/>
          <p:cNvSpPr txBox="1">
            <a:spLocks noChangeArrowheads="1"/>
          </p:cNvSpPr>
          <p:nvPr/>
        </p:nvSpPr>
        <p:spPr bwMode="auto">
          <a:xfrm>
            <a:off x="5992813" y="3144838"/>
            <a:ext cx="1925637" cy="522287"/>
          </a:xfrm>
          <a:prstGeom prst="rect">
            <a:avLst/>
          </a:prstGeom>
          <a:solidFill>
            <a:schemeClr val="bg1"/>
          </a:solidFill>
          <a:ln w="25400">
            <a:solidFill>
              <a:schemeClr val="tx1"/>
            </a:solidFill>
            <a:miter lim="800000"/>
            <a:headEnd/>
            <a:tailEnd/>
          </a:ln>
        </p:spPr>
        <p:txBody>
          <a:bodyPr>
            <a:spAutoFit/>
          </a:bodyPr>
          <a:lstStyle/>
          <a:p>
            <a:r>
              <a:rPr lang="en-US" sz="1400" b="1">
                <a:solidFill>
                  <a:srgbClr val="FFC000"/>
                </a:solidFill>
              </a:rPr>
              <a:t>Medical Care</a:t>
            </a:r>
          </a:p>
          <a:p>
            <a:r>
              <a:rPr lang="en-US" sz="1400" b="1">
                <a:solidFill>
                  <a:srgbClr val="FFC000"/>
                </a:solidFill>
              </a:rPr>
              <a:t>Average: 6% / year</a:t>
            </a:r>
          </a:p>
        </p:txBody>
      </p:sp>
      <p:sp>
        <p:nvSpPr>
          <p:cNvPr id="7176" name="TextBox 9"/>
          <p:cNvSpPr txBox="1">
            <a:spLocks noChangeArrowheads="1"/>
          </p:cNvSpPr>
          <p:nvPr/>
        </p:nvSpPr>
        <p:spPr bwMode="auto">
          <a:xfrm>
            <a:off x="5991225" y="3711575"/>
            <a:ext cx="1925638" cy="523875"/>
          </a:xfrm>
          <a:prstGeom prst="rect">
            <a:avLst/>
          </a:prstGeom>
          <a:solidFill>
            <a:schemeClr val="bg1"/>
          </a:solidFill>
          <a:ln w="25400">
            <a:solidFill>
              <a:schemeClr val="tx1"/>
            </a:solidFill>
            <a:miter lim="800000"/>
            <a:headEnd/>
            <a:tailEnd/>
          </a:ln>
        </p:spPr>
        <p:txBody>
          <a:bodyPr>
            <a:spAutoFit/>
          </a:bodyPr>
          <a:lstStyle/>
          <a:p>
            <a:r>
              <a:rPr lang="en-US" sz="1400" b="1">
                <a:solidFill>
                  <a:srgbClr val="7030A0"/>
                </a:solidFill>
              </a:rPr>
              <a:t>All Items</a:t>
            </a:r>
          </a:p>
          <a:p>
            <a:r>
              <a:rPr lang="en-US" sz="1400" b="1">
                <a:solidFill>
                  <a:srgbClr val="7030A0"/>
                </a:solidFill>
              </a:rPr>
              <a:t>Average: 3.9% / year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25413"/>
            <a:ext cx="8229600" cy="990600"/>
          </a:xfrm>
        </p:spPr>
        <p:txBody>
          <a:bodyPr>
            <a:normAutofit fontScale="90000"/>
          </a:bodyPr>
          <a:lstStyle/>
          <a:p>
            <a:pPr>
              <a:defRPr/>
            </a:pPr>
            <a:r>
              <a:rPr lang="en-US" sz="3400" dirty="0" smtClean="0">
                <a:solidFill>
                  <a:srgbClr val="C00000"/>
                </a:solidFill>
              </a:rPr>
              <a:t>The ChemWiki:</a:t>
            </a:r>
            <a:r>
              <a:rPr lang="en-US" sz="4000" dirty="0" smtClean="0">
                <a:solidFill>
                  <a:srgbClr val="C00000"/>
                </a:solidFill>
              </a:rPr>
              <a:t/>
            </a:r>
            <a:br>
              <a:rPr lang="en-US" sz="4000" dirty="0" smtClean="0">
                <a:solidFill>
                  <a:srgbClr val="C00000"/>
                </a:solidFill>
              </a:rPr>
            </a:br>
            <a:r>
              <a:rPr lang="en-US" sz="3200" dirty="0" smtClean="0">
                <a:solidFill>
                  <a:srgbClr val="C00000"/>
                </a:solidFill>
              </a:rPr>
              <a:t>A Textbook Solution</a:t>
            </a:r>
            <a:endParaRPr lang="en-US" sz="3200" dirty="0">
              <a:solidFill>
                <a:srgbClr val="C00000"/>
              </a:solidFill>
            </a:endParaRPr>
          </a:p>
        </p:txBody>
      </p:sp>
      <p:sp>
        <p:nvSpPr>
          <p:cNvPr id="8195" name="Rectangle 3"/>
          <p:cNvSpPr>
            <a:spLocks noChangeArrowheads="1"/>
          </p:cNvSpPr>
          <p:nvPr/>
        </p:nvSpPr>
        <p:spPr bwMode="auto">
          <a:xfrm>
            <a:off x="161925" y="1312863"/>
            <a:ext cx="4230688" cy="2032000"/>
          </a:xfrm>
          <a:prstGeom prst="rect">
            <a:avLst/>
          </a:prstGeom>
          <a:noFill/>
          <a:ln w="9525">
            <a:noFill/>
            <a:miter lim="800000"/>
            <a:headEnd/>
            <a:tailEnd/>
          </a:ln>
        </p:spPr>
        <p:txBody>
          <a:bodyPr>
            <a:spAutoFit/>
          </a:bodyPr>
          <a:lstStyle/>
          <a:p>
            <a:pPr>
              <a:buFont typeface="Arial" charset="0"/>
              <a:buChar char="•"/>
            </a:pPr>
            <a:r>
              <a:rPr lang="en-US" sz="1800"/>
              <a:t> The solution must be decoupled from large scale publishers</a:t>
            </a:r>
          </a:p>
          <a:p>
            <a:pPr>
              <a:buFont typeface="Arial" charset="0"/>
              <a:buChar char="•"/>
            </a:pPr>
            <a:r>
              <a:rPr lang="en-US" sz="1800"/>
              <a:t> The solution requires flexibility</a:t>
            </a:r>
          </a:p>
          <a:p>
            <a:pPr>
              <a:buFont typeface="Arial" charset="0"/>
              <a:buChar char="•"/>
            </a:pPr>
            <a:r>
              <a:rPr lang="en-US" sz="1800"/>
              <a:t> The solution requires low or no costs</a:t>
            </a:r>
          </a:p>
          <a:p>
            <a:pPr>
              <a:buFont typeface="Arial" charset="0"/>
              <a:buChar char="•"/>
            </a:pPr>
            <a:r>
              <a:rPr lang="en-US" sz="1800"/>
              <a:t> The solution requires ease of adoption</a:t>
            </a:r>
          </a:p>
          <a:p>
            <a:pPr>
              <a:buFont typeface="Arial" charset="0"/>
              <a:buChar char="•"/>
            </a:pPr>
            <a:r>
              <a:rPr lang="en-US" sz="1800"/>
              <a:t> The solution requires wide-spread use</a:t>
            </a:r>
          </a:p>
          <a:p>
            <a:pPr>
              <a:buFont typeface="Arial" charset="0"/>
              <a:buChar char="•"/>
            </a:pPr>
            <a:r>
              <a:rPr lang="en-US" sz="1800"/>
              <a:t> The solution requires pedagogy</a:t>
            </a:r>
          </a:p>
        </p:txBody>
      </p:sp>
      <p:sp>
        <p:nvSpPr>
          <p:cNvPr id="43" name="Isosceles Triangle 42"/>
          <p:cNvSpPr/>
          <p:nvPr/>
        </p:nvSpPr>
        <p:spPr>
          <a:xfrm>
            <a:off x="4781550" y="1477257"/>
            <a:ext cx="3524250" cy="3352800"/>
          </a:xfrm>
          <a:prstGeom prst="triangle">
            <a:avLst/>
          </a:prstGeom>
          <a:solidFill>
            <a:schemeClr val="bg2">
              <a:lumMod val="9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4" name="Diagram 43"/>
          <p:cNvGraphicFramePr/>
          <p:nvPr/>
        </p:nvGraphicFramePr>
        <p:xfrm>
          <a:off x="7297914" y="3448878"/>
          <a:ext cx="1905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5" name="Diagram 44"/>
          <p:cNvGraphicFramePr/>
          <p:nvPr/>
        </p:nvGraphicFramePr>
        <p:xfrm>
          <a:off x="5542002" y="1066800"/>
          <a:ext cx="2057400" cy="205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6" name="Diagram 45"/>
          <p:cNvGraphicFramePr/>
          <p:nvPr/>
        </p:nvGraphicFramePr>
        <p:xfrm>
          <a:off x="3868914" y="3525078"/>
          <a:ext cx="1524000" cy="1828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7" name="TextBox 46"/>
          <p:cNvSpPr txBox="1"/>
          <p:nvPr/>
        </p:nvSpPr>
        <p:spPr>
          <a:xfrm>
            <a:off x="5284788" y="3191757"/>
            <a:ext cx="2546350" cy="1323975"/>
          </a:xfrm>
          <a:prstGeom prst="rect">
            <a:avLst/>
          </a:prstGeom>
          <a:noFill/>
        </p:spPr>
        <p:txBody>
          <a:bodyPr>
            <a:spAutoFit/>
          </a:bodyPr>
          <a:lstStyle/>
          <a:p>
            <a:pPr algn="ctr">
              <a:defRPr/>
            </a:pPr>
            <a:r>
              <a:rPr lang="en-US" sz="4000" b="1" cap="small" dirty="0">
                <a:ea typeface="ＭＳ Ｐゴシック" pitchFamily="26" charset="-128"/>
              </a:rPr>
              <a:t>The </a:t>
            </a:r>
          </a:p>
          <a:p>
            <a:pPr algn="ctr">
              <a:defRPr/>
            </a:pPr>
            <a:r>
              <a:rPr lang="en-US" sz="4000" b="1" cap="small" dirty="0">
                <a:ea typeface="ＭＳ Ｐゴシック" pitchFamily="26" charset="-128"/>
              </a:rPr>
              <a:t>ChemWiki</a:t>
            </a:r>
          </a:p>
        </p:txBody>
      </p:sp>
      <p:cxnSp>
        <p:nvCxnSpPr>
          <p:cNvPr id="48" name="Straight Arrow Connector 47"/>
          <p:cNvCxnSpPr/>
          <p:nvPr/>
        </p:nvCxnSpPr>
        <p:spPr>
          <a:xfrm rot="16200000" flipH="1">
            <a:off x="6917531" y="2230526"/>
            <a:ext cx="1387475" cy="744538"/>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4521201" y="2317044"/>
            <a:ext cx="1365250" cy="746125"/>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5621338" y="5117394"/>
            <a:ext cx="1981200" cy="1588"/>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204" name="TextBox 50"/>
          <p:cNvSpPr txBox="1">
            <a:spLocks noChangeArrowheads="1"/>
          </p:cNvSpPr>
          <p:nvPr/>
        </p:nvSpPr>
        <p:spPr bwMode="auto">
          <a:xfrm rot="-3752373">
            <a:off x="4338638" y="2453569"/>
            <a:ext cx="1169988" cy="369887"/>
          </a:xfrm>
          <a:prstGeom prst="rect">
            <a:avLst/>
          </a:prstGeom>
          <a:noFill/>
          <a:ln w="9525">
            <a:noFill/>
            <a:miter lim="800000"/>
            <a:headEnd/>
            <a:tailEnd/>
          </a:ln>
        </p:spPr>
        <p:txBody>
          <a:bodyPr wrap="none">
            <a:spAutoFit/>
          </a:bodyPr>
          <a:lstStyle/>
          <a:p>
            <a:r>
              <a:rPr lang="en-US"/>
              <a:t>Hyperlinks</a:t>
            </a:r>
          </a:p>
        </p:txBody>
      </p:sp>
      <p:sp>
        <p:nvSpPr>
          <p:cNvPr id="8205" name="TextBox 51"/>
          <p:cNvSpPr txBox="1">
            <a:spLocks noChangeArrowheads="1"/>
          </p:cNvSpPr>
          <p:nvPr/>
        </p:nvSpPr>
        <p:spPr bwMode="auto">
          <a:xfrm rot="3709774">
            <a:off x="7243763" y="2229732"/>
            <a:ext cx="1169987" cy="369887"/>
          </a:xfrm>
          <a:prstGeom prst="rect">
            <a:avLst/>
          </a:prstGeom>
          <a:noFill/>
          <a:ln w="9525">
            <a:noFill/>
            <a:miter lim="800000"/>
            <a:headEnd/>
            <a:tailEnd/>
          </a:ln>
        </p:spPr>
        <p:txBody>
          <a:bodyPr wrap="none">
            <a:spAutoFit/>
          </a:bodyPr>
          <a:lstStyle/>
          <a:p>
            <a:r>
              <a:rPr lang="en-US"/>
              <a:t>Hyperlinks</a:t>
            </a:r>
          </a:p>
        </p:txBody>
      </p:sp>
      <p:sp>
        <p:nvSpPr>
          <p:cNvPr id="8206" name="TextBox 52"/>
          <p:cNvSpPr txBox="1">
            <a:spLocks noChangeArrowheads="1"/>
          </p:cNvSpPr>
          <p:nvPr/>
        </p:nvSpPr>
        <p:spPr bwMode="auto">
          <a:xfrm>
            <a:off x="6059488" y="5098344"/>
            <a:ext cx="1169987" cy="369888"/>
          </a:xfrm>
          <a:prstGeom prst="rect">
            <a:avLst/>
          </a:prstGeom>
          <a:noFill/>
          <a:ln w="9525">
            <a:noFill/>
            <a:miter lim="800000"/>
            <a:headEnd/>
            <a:tailEnd/>
          </a:ln>
        </p:spPr>
        <p:txBody>
          <a:bodyPr wrap="none">
            <a:spAutoFit/>
          </a:bodyPr>
          <a:lstStyle/>
          <a:p>
            <a:r>
              <a:rPr lang="en-US"/>
              <a:t>Hyperlinks</a:t>
            </a:r>
          </a:p>
        </p:txBody>
      </p:sp>
      <p:sp>
        <p:nvSpPr>
          <p:cNvPr id="8207" name="Rectangle 57"/>
          <p:cNvSpPr>
            <a:spLocks noChangeArrowheads="1"/>
          </p:cNvSpPr>
          <p:nvPr/>
        </p:nvSpPr>
        <p:spPr bwMode="auto">
          <a:xfrm>
            <a:off x="520700" y="3941763"/>
            <a:ext cx="2590800" cy="1108075"/>
          </a:xfrm>
          <a:prstGeom prst="rect">
            <a:avLst/>
          </a:prstGeom>
          <a:noFill/>
          <a:ln w="9525">
            <a:noFill/>
            <a:miter lim="800000"/>
            <a:headEnd/>
            <a:tailEnd/>
          </a:ln>
        </p:spPr>
        <p:txBody>
          <a:bodyPr>
            <a:spAutoFit/>
          </a:bodyPr>
          <a:lstStyle/>
          <a:p>
            <a:pPr algn="ctr"/>
            <a:r>
              <a:rPr lang="en-US" sz="2200" b="1"/>
              <a:t>But most of all, the solution requires YOU</a:t>
            </a:r>
          </a:p>
        </p:txBody>
      </p:sp>
      <p:sp>
        <p:nvSpPr>
          <p:cNvPr id="8208" name="Rectangle 18"/>
          <p:cNvSpPr>
            <a:spLocks noChangeArrowheads="1"/>
          </p:cNvSpPr>
          <p:nvPr/>
        </p:nvSpPr>
        <p:spPr bwMode="auto">
          <a:xfrm>
            <a:off x="161925" y="5634037"/>
            <a:ext cx="8982075" cy="461963"/>
          </a:xfrm>
          <a:prstGeom prst="rect">
            <a:avLst/>
          </a:prstGeom>
          <a:noFill/>
          <a:ln w="9525">
            <a:noFill/>
            <a:miter lim="800000"/>
            <a:headEnd/>
            <a:tailEnd/>
          </a:ln>
        </p:spPr>
        <p:txBody>
          <a:bodyPr>
            <a:spAutoFit/>
          </a:bodyPr>
          <a:lstStyle/>
          <a:p>
            <a:pPr algn="r"/>
            <a:r>
              <a:rPr lang="en-US" sz="1200" dirty="0"/>
              <a:t>Enhancing Undergraduate Chemistry Education with the Online Dynamic ChemWiki Resource, Ronald J. </a:t>
            </a:r>
            <a:r>
              <a:rPr lang="en-US" sz="1200" dirty="0" err="1"/>
              <a:t>Rusay</a:t>
            </a:r>
            <a:r>
              <a:rPr lang="en-US" sz="1200" dirty="0"/>
              <a:t>, Michelle R. McCombs,  Matthew J. </a:t>
            </a:r>
            <a:r>
              <a:rPr lang="en-US" sz="1200" dirty="0" err="1"/>
              <a:t>Barkovich</a:t>
            </a:r>
            <a:r>
              <a:rPr lang="en-US" sz="1200" dirty="0"/>
              <a:t>, Delmar S. Larsen, </a:t>
            </a:r>
            <a:r>
              <a:rPr lang="en-US" sz="1200" i="1" dirty="0"/>
              <a:t>Journal of Chemical Education</a:t>
            </a:r>
            <a:r>
              <a:rPr lang="en-US" sz="1200" dirty="0"/>
              <a:t>,</a:t>
            </a:r>
            <a:r>
              <a:rPr lang="en-US" sz="1200" i="1" dirty="0"/>
              <a:t> </a:t>
            </a:r>
            <a:r>
              <a:rPr lang="en-US" sz="1200" dirty="0"/>
              <a:t>88 (6), p 840 (</a:t>
            </a:r>
            <a:r>
              <a:rPr lang="en-US" sz="1200" b="1" dirty="0"/>
              <a:t>2011</a:t>
            </a:r>
            <a:r>
              <a:rPr lang="en-US" sz="1200" dirty="0"/>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0" y="50800"/>
            <a:ext cx="9144000" cy="569913"/>
          </a:xfrm>
          <a:prstGeom prst="rect">
            <a:avLst/>
          </a:prstGeom>
          <a:noFill/>
          <a:ln w="9525">
            <a:noFill/>
            <a:miter lim="800000"/>
            <a:headEnd/>
            <a:tailEnd/>
          </a:ln>
        </p:spPr>
        <p:txBody>
          <a:bodyPr>
            <a:spAutoFit/>
          </a:bodyPr>
          <a:lstStyle/>
          <a:p>
            <a:r>
              <a:rPr lang="en-US" sz="3100" b="1">
                <a:solidFill>
                  <a:srgbClr val="C00000"/>
                </a:solidFill>
              </a:rPr>
              <a:t>THE CHEMWIKI IS A WIKI</a:t>
            </a:r>
          </a:p>
        </p:txBody>
      </p:sp>
      <p:sp>
        <p:nvSpPr>
          <p:cNvPr id="9219" name="TextBox 3"/>
          <p:cNvSpPr txBox="1">
            <a:spLocks noChangeArrowheads="1"/>
          </p:cNvSpPr>
          <p:nvPr/>
        </p:nvSpPr>
        <p:spPr bwMode="auto">
          <a:xfrm>
            <a:off x="3695700" y="1165225"/>
            <a:ext cx="5245100" cy="3170238"/>
          </a:xfrm>
          <a:prstGeom prst="rect">
            <a:avLst/>
          </a:prstGeom>
          <a:noFill/>
          <a:ln w="9525">
            <a:noFill/>
            <a:miter lim="800000"/>
            <a:headEnd/>
            <a:tailEnd/>
          </a:ln>
        </p:spPr>
        <p:txBody>
          <a:bodyPr>
            <a:spAutoFit/>
          </a:bodyPr>
          <a:lstStyle/>
          <a:p>
            <a:pPr algn="just"/>
            <a:r>
              <a:rPr lang="en-US" sz="2000"/>
              <a:t>The Chemwiki follows the established Wiki architecture to allow contributors to add and modify content using an intuitive easy-to-use language. The most popular example of a Wiki is the Wikipedia encyclopedia project that has developed into the largest reference website on the Internet and has recently demonstrated comparable scientific accuracy to more established sources of information like the Encyclopedia Britannica. </a:t>
            </a:r>
          </a:p>
        </p:txBody>
      </p:sp>
      <p:pic>
        <p:nvPicPr>
          <p:cNvPr id="9220" name="Picture 2" descr="C:\Documents and Settings\Jim Horst\Desktop\wikipedia-logo.png"/>
          <p:cNvPicPr>
            <a:picLocks noChangeAspect="1" noChangeArrowheads="1"/>
          </p:cNvPicPr>
          <p:nvPr/>
        </p:nvPicPr>
        <p:blipFill>
          <a:blip r:embed="rId3" cstate="print"/>
          <a:srcRect/>
          <a:stretch>
            <a:fillRect/>
          </a:stretch>
        </p:blipFill>
        <p:spPr bwMode="auto">
          <a:xfrm>
            <a:off x="317500" y="911225"/>
            <a:ext cx="2978150" cy="3648075"/>
          </a:xfrm>
          <a:prstGeom prst="rect">
            <a:avLst/>
          </a:prstGeom>
          <a:noFill/>
          <a:ln w="9525">
            <a:noFill/>
            <a:miter lim="800000"/>
            <a:headEnd/>
            <a:tailEnd/>
          </a:ln>
        </p:spPr>
      </p:pic>
      <p:sp>
        <p:nvSpPr>
          <p:cNvPr id="9221" name="TextBox 5"/>
          <p:cNvSpPr txBox="1">
            <a:spLocks noChangeArrowheads="1"/>
          </p:cNvSpPr>
          <p:nvPr/>
        </p:nvSpPr>
        <p:spPr bwMode="auto">
          <a:xfrm>
            <a:off x="304800" y="4813300"/>
            <a:ext cx="8610600" cy="1384300"/>
          </a:xfrm>
          <a:prstGeom prst="rect">
            <a:avLst/>
          </a:prstGeom>
          <a:noFill/>
          <a:ln w="9525">
            <a:noFill/>
            <a:miter lim="800000"/>
            <a:headEnd/>
            <a:tailEnd/>
          </a:ln>
        </p:spPr>
        <p:txBody>
          <a:bodyPr>
            <a:spAutoFit/>
          </a:bodyPr>
          <a:lstStyle/>
          <a:p>
            <a:pPr algn="ctr"/>
            <a:r>
              <a:rPr lang="en-US" sz="2200">
                <a:solidFill>
                  <a:srgbClr val="C00000"/>
                </a:solidFill>
              </a:rPr>
              <a:t>The fundamental difficulty in using the existing Wikipedia entries as an ad hoc online textbook, with its open authorship nature, is that its information has </a:t>
            </a:r>
            <a:r>
              <a:rPr lang="en-US" sz="2200" b="1">
                <a:solidFill>
                  <a:srgbClr val="C00000"/>
                </a:solidFill>
              </a:rPr>
              <a:t>not been validated</a:t>
            </a:r>
            <a:r>
              <a:rPr lang="en-US" sz="2200">
                <a:solidFill>
                  <a:srgbClr val="C00000"/>
                </a:solidFill>
              </a:rPr>
              <a:t> by experts. </a:t>
            </a:r>
          </a:p>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3937000"/>
          </a:xfrm>
        </p:spPr>
        <p:txBody>
          <a:bodyPr>
            <a:normAutofit fontScale="92500" lnSpcReduction="20000"/>
          </a:bodyPr>
          <a:lstStyle/>
          <a:p>
            <a:pPr>
              <a:buFont typeface="Wingdings" pitchFamily="26" charset="2"/>
              <a:buNone/>
              <a:defRPr/>
            </a:pPr>
            <a:r>
              <a:rPr lang="en-US" sz="2500" dirty="0" smtClean="0">
                <a:solidFill>
                  <a:schemeClr val="tx1"/>
                </a:solidFill>
              </a:rPr>
              <a:t>The ChemWiki, as an open-access resource, must be: </a:t>
            </a:r>
          </a:p>
          <a:p>
            <a:pPr>
              <a:buFont typeface="Wingdings" pitchFamily="26" charset="2"/>
              <a:buNone/>
              <a:defRPr/>
            </a:pPr>
            <a:endParaRPr lang="en-US" sz="2500" dirty="0" smtClean="0">
              <a:solidFill>
                <a:schemeClr val="tx1"/>
              </a:solidFill>
            </a:endParaRPr>
          </a:p>
          <a:p>
            <a:pPr>
              <a:buFont typeface="Wingdings" pitchFamily="26" charset="2"/>
              <a:buNone/>
              <a:defRPr/>
            </a:pPr>
            <a:r>
              <a:rPr lang="en-US" sz="2500" dirty="0" smtClean="0">
                <a:solidFill>
                  <a:schemeClr val="tx1"/>
                </a:solidFill>
              </a:rPr>
              <a:t>		1) 	</a:t>
            </a:r>
            <a:r>
              <a:rPr lang="en-US" sz="2500" i="1" dirty="0" smtClean="0">
                <a:solidFill>
                  <a:schemeClr val="tx1"/>
                </a:solidFill>
              </a:rPr>
              <a:t>free</a:t>
            </a:r>
            <a:r>
              <a:rPr lang="en-US" sz="2500" dirty="0" smtClean="0">
                <a:solidFill>
                  <a:schemeClr val="tx1"/>
                </a:solidFill>
              </a:rPr>
              <a:t> for students to use</a:t>
            </a:r>
          </a:p>
          <a:p>
            <a:pPr>
              <a:buFont typeface="Wingdings" pitchFamily="26" charset="2"/>
              <a:buNone/>
              <a:defRPr/>
            </a:pPr>
            <a:r>
              <a:rPr lang="en-US" sz="2500" dirty="0" smtClean="0">
                <a:solidFill>
                  <a:schemeClr val="tx1"/>
                </a:solidFill>
              </a:rPr>
              <a:t>		2) 	sufficiently </a:t>
            </a:r>
            <a:r>
              <a:rPr lang="en-US" sz="2500" i="1" dirty="0" smtClean="0">
                <a:solidFill>
                  <a:schemeClr val="tx1"/>
                </a:solidFill>
              </a:rPr>
              <a:t>flexible</a:t>
            </a:r>
            <a:r>
              <a:rPr lang="en-US" sz="2500" dirty="0" smtClean="0">
                <a:solidFill>
                  <a:schemeClr val="tx1"/>
                </a:solidFill>
              </a:rPr>
              <a:t> to target students at multiple levels of 		education</a:t>
            </a:r>
          </a:p>
          <a:p>
            <a:pPr>
              <a:buFont typeface="Wingdings" pitchFamily="26" charset="2"/>
              <a:buNone/>
              <a:defRPr/>
            </a:pPr>
            <a:r>
              <a:rPr lang="en-US" sz="2500" dirty="0" smtClean="0">
                <a:solidFill>
                  <a:schemeClr val="tx1"/>
                </a:solidFill>
              </a:rPr>
              <a:t>		3) 	sufficiently </a:t>
            </a:r>
            <a:r>
              <a:rPr lang="en-US" sz="2500" i="1" dirty="0" smtClean="0">
                <a:solidFill>
                  <a:schemeClr val="tx1"/>
                </a:solidFill>
              </a:rPr>
              <a:t>portable</a:t>
            </a:r>
            <a:r>
              <a:rPr lang="en-US" sz="2500" dirty="0" smtClean="0">
                <a:solidFill>
                  <a:schemeClr val="tx1"/>
                </a:solidFill>
              </a:rPr>
              <a:t> to be implemented at departments at 		</a:t>
            </a:r>
            <a:r>
              <a:rPr lang="en-US" sz="2500" dirty="0"/>
              <a:t>d</a:t>
            </a:r>
            <a:r>
              <a:rPr lang="en-US" sz="2500" dirty="0" smtClean="0">
                <a:solidFill>
                  <a:schemeClr val="tx1"/>
                </a:solidFill>
              </a:rPr>
              <a:t>iffering academic stages</a:t>
            </a:r>
          </a:p>
          <a:p>
            <a:pPr>
              <a:buFont typeface="Wingdings" pitchFamily="26" charset="2"/>
              <a:buNone/>
              <a:defRPr/>
            </a:pPr>
            <a:r>
              <a:rPr lang="en-US" sz="2500" dirty="0" smtClean="0">
                <a:solidFill>
                  <a:schemeClr val="tx1"/>
                </a:solidFill>
              </a:rPr>
              <a:t>		4) 	pedagogical by including </a:t>
            </a:r>
            <a:r>
              <a:rPr lang="en-US" sz="2500" i="1" dirty="0" smtClean="0">
                <a:solidFill>
                  <a:schemeClr val="tx1"/>
                </a:solidFill>
              </a:rPr>
              <a:t>students</a:t>
            </a:r>
            <a:r>
              <a:rPr lang="en-US" sz="2500" dirty="0" smtClean="0">
                <a:solidFill>
                  <a:schemeClr val="tx1"/>
                </a:solidFill>
              </a:rPr>
              <a:t> effort in its construction</a:t>
            </a:r>
          </a:p>
          <a:p>
            <a:pPr>
              <a:buFont typeface="Wingdings" pitchFamily="26" charset="2"/>
              <a:buNone/>
              <a:defRPr/>
            </a:pPr>
            <a:r>
              <a:rPr lang="en-US" sz="2500" dirty="0" smtClean="0">
                <a:solidFill>
                  <a:schemeClr val="tx1"/>
                </a:solidFill>
              </a:rPr>
              <a:t>		5) 	effective as a constructive tool for evaluating student 			performance and assessment of exam and homework 		</a:t>
            </a:r>
            <a:r>
              <a:rPr lang="en-US" sz="2500" i="1" dirty="0" smtClean="0">
                <a:solidFill>
                  <a:schemeClr val="tx1"/>
                </a:solidFill>
              </a:rPr>
              <a:t>questions</a:t>
            </a:r>
            <a:r>
              <a:rPr lang="en-US" sz="2500" dirty="0" smtClean="0">
                <a:solidFill>
                  <a:schemeClr val="tx1"/>
                </a:solidFill>
              </a:rPr>
              <a:t>.</a:t>
            </a:r>
            <a:endParaRPr lang="en-US" sz="2500" dirty="0">
              <a:solidFill>
                <a:schemeClr val="tx1"/>
              </a:solidFill>
            </a:endParaRPr>
          </a:p>
        </p:txBody>
      </p:sp>
      <p:sp>
        <p:nvSpPr>
          <p:cNvPr id="10243" name="Rectangle 3"/>
          <p:cNvSpPr>
            <a:spLocks noChangeArrowheads="1"/>
          </p:cNvSpPr>
          <p:nvPr/>
        </p:nvSpPr>
        <p:spPr bwMode="auto">
          <a:xfrm>
            <a:off x="114300" y="127000"/>
            <a:ext cx="9029700" cy="1016000"/>
          </a:xfrm>
          <a:prstGeom prst="rect">
            <a:avLst/>
          </a:prstGeom>
          <a:noFill/>
          <a:ln w="9525">
            <a:noFill/>
            <a:miter lim="800000"/>
            <a:headEnd/>
            <a:tailEnd/>
          </a:ln>
        </p:spPr>
        <p:txBody>
          <a:bodyPr>
            <a:spAutoFit/>
          </a:bodyPr>
          <a:lstStyle/>
          <a:p>
            <a:r>
              <a:rPr lang="en-US" sz="3000" b="1">
                <a:solidFill>
                  <a:srgbClr val="C00000"/>
                </a:solidFill>
              </a:rPr>
              <a:t>WHAT IS REQUIRED TO BE A CONVENTIONAL TEXTBOOK SUBSTITUTE?</a:t>
            </a:r>
          </a:p>
        </p:txBody>
      </p:sp>
      <p:sp>
        <p:nvSpPr>
          <p:cNvPr id="10245" name="Rectangle 5"/>
          <p:cNvSpPr>
            <a:spLocks noChangeArrowheads="1"/>
          </p:cNvSpPr>
          <p:nvPr/>
        </p:nvSpPr>
        <p:spPr bwMode="auto">
          <a:xfrm>
            <a:off x="50800" y="5143500"/>
            <a:ext cx="9029700" cy="708025"/>
          </a:xfrm>
          <a:prstGeom prst="rect">
            <a:avLst/>
          </a:prstGeom>
          <a:noFill/>
          <a:ln w="9525">
            <a:noFill/>
            <a:miter lim="800000"/>
            <a:headEnd/>
            <a:tailEnd/>
          </a:ln>
        </p:spPr>
        <p:txBody>
          <a:bodyPr>
            <a:spAutoFit/>
          </a:bodyPr>
          <a:lstStyle/>
          <a:p>
            <a:pPr algn="ctr"/>
            <a:r>
              <a:rPr lang="en-US" sz="2000" b="1" dirty="0">
                <a:solidFill>
                  <a:schemeClr val="accent1"/>
                </a:solidFill>
              </a:rPr>
              <a:t>THE SUBSTITUTE MUST BE A </a:t>
            </a:r>
            <a:r>
              <a:rPr lang="en-US" sz="2000" b="1" i="1" dirty="0">
                <a:solidFill>
                  <a:schemeClr val="accent1"/>
                </a:solidFill>
              </a:rPr>
              <a:t>LIVING RESOURCE</a:t>
            </a:r>
            <a:r>
              <a:rPr lang="en-US" sz="2000" b="1" dirty="0">
                <a:solidFill>
                  <a:schemeClr val="accent1"/>
                </a:solidFill>
              </a:rPr>
              <a:t> IMPLIMENTED BY THE PEOPLE THAT USE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2313" y="1104900"/>
            <a:ext cx="3105150" cy="20701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1217613" y="3644900"/>
            <a:ext cx="2109787" cy="210978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5" cstate="print"/>
          <a:srcRect/>
          <a:stretch>
            <a:fillRect/>
          </a:stretch>
        </p:blipFill>
        <p:spPr bwMode="auto">
          <a:xfrm>
            <a:off x="5486400" y="1220788"/>
            <a:ext cx="2657475" cy="1992312"/>
          </a:xfrm>
          <a:prstGeom prst="rect">
            <a:avLst/>
          </a:prstGeom>
          <a:noFill/>
          <a:ln w="9525">
            <a:noFill/>
            <a:miter lim="800000"/>
            <a:headEnd/>
            <a:tailEnd/>
          </a:ln>
          <a:effectLst/>
        </p:spPr>
      </p:pic>
      <p:pic>
        <p:nvPicPr>
          <p:cNvPr id="11269" name="Picture 5"/>
          <p:cNvPicPr>
            <a:picLocks noChangeAspect="1" noChangeArrowheads="1"/>
          </p:cNvPicPr>
          <p:nvPr/>
        </p:nvPicPr>
        <p:blipFill>
          <a:blip r:embed="rId6" cstate="print"/>
          <a:srcRect/>
          <a:stretch>
            <a:fillRect/>
          </a:stretch>
        </p:blipFill>
        <p:spPr bwMode="auto">
          <a:xfrm>
            <a:off x="5553075" y="3759200"/>
            <a:ext cx="2600325" cy="1733550"/>
          </a:xfrm>
          <a:prstGeom prst="rect">
            <a:avLst/>
          </a:prstGeom>
          <a:noFill/>
          <a:ln w="9525">
            <a:noFill/>
            <a:miter lim="800000"/>
            <a:headEnd/>
            <a:tailEnd/>
          </a:ln>
          <a:effectLst/>
        </p:spPr>
      </p:pic>
      <p:sp>
        <p:nvSpPr>
          <p:cNvPr id="11270" name="TextBox 5"/>
          <p:cNvSpPr txBox="1">
            <a:spLocks noChangeArrowheads="1"/>
          </p:cNvSpPr>
          <p:nvPr/>
        </p:nvSpPr>
        <p:spPr bwMode="auto">
          <a:xfrm>
            <a:off x="88900" y="76200"/>
            <a:ext cx="9055100" cy="646113"/>
          </a:xfrm>
          <a:prstGeom prst="rect">
            <a:avLst/>
          </a:prstGeom>
          <a:noFill/>
          <a:ln w="9525">
            <a:noFill/>
            <a:miter lim="800000"/>
            <a:headEnd/>
            <a:tailEnd/>
          </a:ln>
        </p:spPr>
        <p:txBody>
          <a:bodyPr>
            <a:spAutoFit/>
          </a:bodyPr>
          <a:lstStyle/>
          <a:p>
            <a:r>
              <a:rPr lang="en-US" sz="3600" b="1"/>
              <a:t>Building the Dynamic Textbook Project</a:t>
            </a:r>
          </a:p>
        </p:txBody>
      </p:sp>
      <p:sp>
        <p:nvSpPr>
          <p:cNvPr id="8" name="Right Arrow 7"/>
          <p:cNvSpPr/>
          <p:nvPr/>
        </p:nvSpPr>
        <p:spPr>
          <a:xfrm>
            <a:off x="4191000" y="16891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Arrow 13"/>
          <p:cNvSpPr/>
          <p:nvPr/>
        </p:nvSpPr>
        <p:spPr>
          <a:xfrm rot="5400000">
            <a:off x="1945481" y="3182144"/>
            <a:ext cx="649288"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3962400" y="4624388"/>
            <a:ext cx="914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quot;No&quot; Symbol 8"/>
          <p:cNvSpPr/>
          <p:nvPr/>
        </p:nvSpPr>
        <p:spPr>
          <a:xfrm>
            <a:off x="5486400" y="1066800"/>
            <a:ext cx="2590800" cy="2344738"/>
          </a:xfrm>
          <a:prstGeom prst="noSmoking">
            <a:avLst>
              <a:gd name="adj" fmla="val 7892"/>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588"/>
            <a:ext cx="184150" cy="460376"/>
          </a:xfrm>
          <a:prstGeom prst="rect">
            <a:avLst/>
          </a:prstGeom>
          <a:noFill/>
          <a:ln w="9525">
            <a:noFill/>
            <a:miter lim="800000"/>
            <a:headEnd/>
            <a:tailEnd/>
          </a:ln>
        </p:spPr>
        <p:txBody>
          <a:bodyPr wrap="none" anchor="ctr">
            <a:spAutoFit/>
          </a:bodyPr>
          <a:lstStyle/>
          <a:p>
            <a:endParaRPr lang="en-US">
              <a:cs typeface="Arial" charset="0"/>
            </a:endParaRPr>
          </a:p>
        </p:txBody>
      </p:sp>
      <p:sp>
        <p:nvSpPr>
          <p:cNvPr id="12291" name="Rectangle 3"/>
          <p:cNvSpPr>
            <a:spLocks noChangeArrowheads="1"/>
          </p:cNvSpPr>
          <p:nvPr/>
        </p:nvSpPr>
        <p:spPr bwMode="auto">
          <a:xfrm>
            <a:off x="198438" y="5191125"/>
            <a:ext cx="8756650" cy="785813"/>
          </a:xfrm>
          <a:prstGeom prst="rect">
            <a:avLst/>
          </a:prstGeom>
          <a:noFill/>
          <a:ln w="9525">
            <a:noFill/>
            <a:miter lim="800000"/>
            <a:headEnd/>
            <a:tailEnd/>
          </a:ln>
        </p:spPr>
        <p:txBody>
          <a:bodyPr anchor="ctr">
            <a:spAutoFit/>
          </a:bodyPr>
          <a:lstStyle/>
          <a:p>
            <a:pPr algn="just" eaLnBrk="0" hangingPunct="0"/>
            <a:r>
              <a:rPr lang="en-US" sz="1500" b="1" dirty="0">
                <a:cs typeface="Arial" charset="0"/>
              </a:rPr>
              <a:t>Both projects are started at their respective time zero marks (2000 for MIT OCW and 2008 for ChemWiki). Dashed line is the linear extrapolation based on the last 6 months of growth for the ChemWiki. MIT did not open up the OCW to visits until 2 years into development.</a:t>
            </a:r>
            <a:endParaRPr lang="en-US" sz="1500" dirty="0">
              <a:cs typeface="Arial" charset="0"/>
            </a:endParaRPr>
          </a:p>
        </p:txBody>
      </p:sp>
      <p:sp>
        <p:nvSpPr>
          <p:cNvPr id="12292" name="Rectangle 4"/>
          <p:cNvSpPr>
            <a:spLocks noChangeArrowheads="1"/>
          </p:cNvSpPr>
          <p:nvPr/>
        </p:nvSpPr>
        <p:spPr bwMode="auto">
          <a:xfrm>
            <a:off x="84138" y="66675"/>
            <a:ext cx="9059862" cy="1014413"/>
          </a:xfrm>
          <a:prstGeom prst="rect">
            <a:avLst/>
          </a:prstGeom>
          <a:noFill/>
          <a:ln w="9525">
            <a:noFill/>
            <a:miter lim="800000"/>
            <a:headEnd/>
            <a:tailEnd/>
          </a:ln>
        </p:spPr>
        <p:txBody>
          <a:bodyPr>
            <a:spAutoFit/>
          </a:bodyPr>
          <a:lstStyle/>
          <a:p>
            <a:r>
              <a:rPr lang="en-US" sz="3100" b="1" dirty="0" smtClean="0">
                <a:solidFill>
                  <a:srgbClr val="C00000"/>
                </a:solidFill>
                <a:cs typeface="Arial" charset="0"/>
              </a:rPr>
              <a:t>Current Impact of the ChemWiki (traffic statistics)</a:t>
            </a:r>
            <a:endParaRPr lang="en-US" sz="3100" b="1" dirty="0">
              <a:solidFill>
                <a:srgbClr val="C00000"/>
              </a:solidFill>
              <a:cs typeface="Arial" charset="0"/>
            </a:endParaRPr>
          </a:p>
          <a:p>
            <a:r>
              <a:rPr lang="en-US" sz="2900" dirty="0">
                <a:solidFill>
                  <a:srgbClr val="C00000"/>
                </a:solidFill>
                <a:cs typeface="Arial" charset="0"/>
              </a:rPr>
              <a:t>ChemWiki (</a:t>
            </a:r>
            <a:r>
              <a:rPr lang="en-US" sz="2900" dirty="0">
                <a:solidFill>
                  <a:schemeClr val="accent1"/>
                </a:solidFill>
                <a:cs typeface="Arial" charset="0"/>
              </a:rPr>
              <a:t>blue</a:t>
            </a:r>
            <a:r>
              <a:rPr lang="en-US" sz="2900" dirty="0">
                <a:solidFill>
                  <a:srgbClr val="C00000"/>
                </a:solidFill>
                <a:cs typeface="Arial" charset="0"/>
              </a:rPr>
              <a:t>) and MIT’s </a:t>
            </a:r>
            <a:r>
              <a:rPr lang="en-US" sz="2900" dirty="0" err="1">
                <a:solidFill>
                  <a:srgbClr val="C00000"/>
                </a:solidFill>
                <a:cs typeface="Arial" charset="0"/>
              </a:rPr>
              <a:t>OpenCourseWare</a:t>
            </a:r>
            <a:r>
              <a:rPr lang="en-US" sz="2900" dirty="0">
                <a:solidFill>
                  <a:srgbClr val="C00000"/>
                </a:solidFill>
                <a:cs typeface="Arial" charset="0"/>
              </a:rPr>
              <a:t> (red) </a:t>
            </a:r>
          </a:p>
        </p:txBody>
      </p:sp>
      <p:sp>
        <p:nvSpPr>
          <p:cNvPr id="12293" name="Rectangle 3"/>
          <p:cNvSpPr>
            <a:spLocks noChangeArrowheads="1"/>
          </p:cNvSpPr>
          <p:nvPr/>
        </p:nvSpPr>
        <p:spPr bwMode="auto">
          <a:xfrm>
            <a:off x="198438" y="1371600"/>
            <a:ext cx="3154362" cy="354012"/>
          </a:xfrm>
          <a:prstGeom prst="rect">
            <a:avLst/>
          </a:prstGeom>
          <a:noFill/>
          <a:ln w="9525">
            <a:noFill/>
            <a:miter lim="800000"/>
            <a:headEnd/>
            <a:tailEnd/>
          </a:ln>
        </p:spPr>
        <p:txBody>
          <a:bodyPr wrap="square" anchor="ctr">
            <a:spAutoFit/>
          </a:bodyPr>
          <a:lstStyle/>
          <a:p>
            <a:pPr algn="ctr" eaLnBrk="0" hangingPunct="0"/>
            <a:r>
              <a:rPr lang="en-US" sz="1700" b="1" dirty="0">
                <a:cs typeface="Arial" charset="0"/>
              </a:rPr>
              <a:t>Current Statistics</a:t>
            </a:r>
            <a:endParaRPr lang="en-US" sz="1700" dirty="0">
              <a:cs typeface="Arial" charset="0"/>
            </a:endParaRPr>
          </a:p>
        </p:txBody>
      </p:sp>
      <p:sp>
        <p:nvSpPr>
          <p:cNvPr id="12294" name="Rectangle 3"/>
          <p:cNvSpPr>
            <a:spLocks noChangeArrowheads="1"/>
          </p:cNvSpPr>
          <p:nvPr/>
        </p:nvSpPr>
        <p:spPr bwMode="auto">
          <a:xfrm>
            <a:off x="-25400" y="1709678"/>
            <a:ext cx="3759200" cy="2862322"/>
          </a:xfrm>
          <a:prstGeom prst="rect">
            <a:avLst/>
          </a:prstGeom>
          <a:noFill/>
          <a:ln w="9525">
            <a:noFill/>
            <a:miter lim="800000"/>
            <a:headEnd/>
            <a:tailEnd/>
          </a:ln>
        </p:spPr>
        <p:txBody>
          <a:bodyPr wrap="square" anchor="ctr">
            <a:spAutoFit/>
          </a:bodyPr>
          <a:lstStyle/>
          <a:p>
            <a:pPr algn="ctr" eaLnBrk="0" hangingPunct="0">
              <a:buFont typeface="Arial" charset="0"/>
              <a:buChar char="•"/>
            </a:pPr>
            <a:r>
              <a:rPr lang="en-US" sz="1500" dirty="0">
                <a:cs typeface="Arial" charset="0"/>
              </a:rPr>
              <a:t> </a:t>
            </a:r>
            <a:r>
              <a:rPr lang="en-US" sz="1500" dirty="0" smtClean="0">
                <a:cs typeface="Arial" charset="0"/>
              </a:rPr>
              <a:t>7 </a:t>
            </a:r>
            <a:r>
              <a:rPr lang="en-US" sz="1500" dirty="0">
                <a:cs typeface="Arial" charset="0"/>
              </a:rPr>
              <a:t>M visitors </a:t>
            </a:r>
            <a:r>
              <a:rPr lang="en-US" sz="1500" dirty="0" smtClean="0">
                <a:cs typeface="Arial" charset="0"/>
              </a:rPr>
              <a:t>annually (current)</a:t>
            </a:r>
            <a:endParaRPr lang="en-US" sz="1500" dirty="0">
              <a:cs typeface="Arial" charset="0"/>
            </a:endParaRPr>
          </a:p>
          <a:p>
            <a:pPr algn="ctr" eaLnBrk="0" hangingPunct="0">
              <a:buFont typeface="Arial" charset="0"/>
              <a:buChar char="•"/>
            </a:pPr>
            <a:r>
              <a:rPr lang="en-US" sz="1500" dirty="0" smtClean="0">
                <a:cs typeface="Arial" charset="0"/>
              </a:rPr>
              <a:t>11.4 </a:t>
            </a:r>
            <a:r>
              <a:rPr lang="en-US" sz="1500" dirty="0">
                <a:cs typeface="Arial" charset="0"/>
              </a:rPr>
              <a:t>M </a:t>
            </a:r>
            <a:r>
              <a:rPr lang="en-US" sz="1500" dirty="0" err="1">
                <a:cs typeface="Arial" charset="0"/>
              </a:rPr>
              <a:t>pagesviews</a:t>
            </a:r>
            <a:r>
              <a:rPr lang="en-US" sz="1500" dirty="0">
                <a:cs typeface="Arial" charset="0"/>
              </a:rPr>
              <a:t> annually</a:t>
            </a:r>
          </a:p>
          <a:p>
            <a:pPr algn="ctr" eaLnBrk="0" hangingPunct="0">
              <a:buFont typeface="Arial" charset="0"/>
              <a:buChar char="•"/>
            </a:pPr>
            <a:r>
              <a:rPr lang="en-US" sz="1500" dirty="0">
                <a:cs typeface="Arial" charset="0"/>
              </a:rPr>
              <a:t> </a:t>
            </a:r>
            <a:r>
              <a:rPr lang="en-US" sz="1500" dirty="0" smtClean="0">
                <a:cs typeface="Arial" charset="0"/>
              </a:rPr>
              <a:t>71,680 </a:t>
            </a:r>
            <a:r>
              <a:rPr lang="en-US" sz="1500" dirty="0">
                <a:cs typeface="Arial" charset="0"/>
              </a:rPr>
              <a:t>hours of confirmed </a:t>
            </a:r>
            <a:r>
              <a:rPr lang="en-US" sz="1500" dirty="0" smtClean="0">
                <a:cs typeface="Arial" charset="0"/>
              </a:rPr>
              <a:t>reading &amp; writing</a:t>
            </a:r>
          </a:p>
          <a:p>
            <a:pPr algn="ctr" eaLnBrk="0" hangingPunct="0"/>
            <a:r>
              <a:rPr lang="en-US" sz="1500" i="1" dirty="0" smtClean="0">
                <a:solidFill>
                  <a:srgbClr val="FF0000"/>
                </a:solidFill>
                <a:cs typeface="Arial" charset="0"/>
              </a:rPr>
              <a:t>358,404 hours estimated</a:t>
            </a:r>
          </a:p>
          <a:p>
            <a:pPr algn="ctr" eaLnBrk="0" hangingPunct="0">
              <a:buFont typeface="Arial" charset="0"/>
              <a:buChar char="•"/>
            </a:pPr>
            <a:r>
              <a:rPr lang="en-US" sz="1500" i="1" dirty="0" smtClean="0">
                <a:cs typeface="Arial" charset="0"/>
              </a:rPr>
              <a:t> 387 hours confirmed yesterday </a:t>
            </a:r>
          </a:p>
          <a:p>
            <a:pPr algn="ctr" eaLnBrk="0" hangingPunct="0"/>
            <a:r>
              <a:rPr lang="en-US" sz="1500" i="1" dirty="0" smtClean="0">
                <a:solidFill>
                  <a:srgbClr val="FF0000"/>
                </a:solidFill>
                <a:cs typeface="Arial" charset="0"/>
              </a:rPr>
              <a:t>and 1937 hours estimated</a:t>
            </a:r>
            <a:endParaRPr lang="en-US" sz="1500" dirty="0">
              <a:cs typeface="Arial" charset="0"/>
            </a:endParaRPr>
          </a:p>
          <a:p>
            <a:pPr algn="ctr" eaLnBrk="0" hangingPunct="0">
              <a:buFont typeface="Arial" charset="0"/>
              <a:buChar char="•"/>
            </a:pPr>
            <a:r>
              <a:rPr lang="en-US" sz="1500" dirty="0">
                <a:cs typeface="Arial" charset="0"/>
              </a:rPr>
              <a:t> Growing </a:t>
            </a:r>
            <a:r>
              <a:rPr lang="en-US" sz="1500" dirty="0" smtClean="0">
                <a:cs typeface="Arial" charset="0"/>
              </a:rPr>
              <a:t>exponentially (3x per year)</a:t>
            </a:r>
            <a:endParaRPr lang="en-US" sz="1500" dirty="0">
              <a:cs typeface="Arial" charset="0"/>
            </a:endParaRPr>
          </a:p>
          <a:p>
            <a:pPr algn="ctr" eaLnBrk="0" hangingPunct="0">
              <a:buFont typeface="Arial" charset="0"/>
              <a:buChar char="•"/>
            </a:pPr>
            <a:r>
              <a:rPr lang="en-US" sz="1500" dirty="0">
                <a:cs typeface="Arial" charset="0"/>
              </a:rPr>
              <a:t> Only Volunteer </a:t>
            </a:r>
            <a:r>
              <a:rPr lang="en-US" sz="1500" dirty="0" smtClean="0">
                <a:cs typeface="Arial" charset="0"/>
              </a:rPr>
              <a:t>Effort to date</a:t>
            </a:r>
            <a:endParaRPr lang="en-US" sz="1500" dirty="0">
              <a:cs typeface="Arial" charset="0"/>
            </a:endParaRPr>
          </a:p>
          <a:p>
            <a:pPr algn="ctr" eaLnBrk="0" hangingPunct="0">
              <a:buFont typeface="Arial" charset="0"/>
              <a:buChar char="•"/>
            </a:pPr>
            <a:r>
              <a:rPr lang="en-US" sz="1500" dirty="0">
                <a:cs typeface="Arial" charset="0"/>
              </a:rPr>
              <a:t> No active publicity plan (only word of mouth) </a:t>
            </a:r>
          </a:p>
          <a:p>
            <a:pPr algn="ctr" eaLnBrk="0" hangingPunct="0">
              <a:buFont typeface="Arial" charset="0"/>
              <a:buChar char="•"/>
            </a:pPr>
            <a:r>
              <a:rPr lang="en-US" sz="1500" dirty="0">
                <a:cs typeface="Arial" charset="0"/>
              </a:rPr>
              <a:t> No major funding (&gt; $5k)</a:t>
            </a:r>
          </a:p>
          <a:p>
            <a:pPr algn="ctr" eaLnBrk="0" hangingPunct="0">
              <a:buFont typeface="Arial" charset="0"/>
              <a:buChar char="•"/>
            </a:pPr>
            <a:endParaRPr lang="en-US" sz="1500" dirty="0">
              <a:cs typeface="Arial" charset="0"/>
            </a:endParaRP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49682"/>
          <a:stretch>
            <a:fillRect/>
          </a:stretch>
        </p:blipFill>
        <p:spPr bwMode="auto">
          <a:xfrm>
            <a:off x="3746500" y="1219200"/>
            <a:ext cx="5168900" cy="400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0"/>
            <a:ext cx="9067800" cy="876300"/>
          </a:xfrm>
          <a:prstGeom prst="rect">
            <a:avLst/>
          </a:prstGeom>
        </p:spPr>
        <p:txBody>
          <a:bodyPr anchor="ctr">
            <a:normAutofit fontScale="97500"/>
          </a:bodyPr>
          <a:lstStyle/>
          <a:p>
            <a:pPr eaLnBrk="0" hangingPunct="0">
              <a:defRPr/>
            </a:pPr>
            <a:r>
              <a:rPr lang="en-US" sz="3400" b="1" cap="all" dirty="0">
                <a:solidFill>
                  <a:srgbClr val="C00000"/>
                </a:solidFill>
                <a:latin typeface="Arial"/>
                <a:ea typeface="ＭＳ Ｐゴシック" pitchFamily="48" charset="-128"/>
                <a:cs typeface="Arial"/>
              </a:rPr>
              <a:t>What Does the </a:t>
            </a:r>
            <a:r>
              <a:rPr lang="en-US" sz="3400" b="1" cap="all" dirty="0" err="1">
                <a:solidFill>
                  <a:srgbClr val="C00000"/>
                </a:solidFill>
                <a:latin typeface="Arial"/>
                <a:ea typeface="ＭＳ Ｐゴシック" pitchFamily="48" charset="-128"/>
                <a:cs typeface="Arial"/>
              </a:rPr>
              <a:t>ChemWIki</a:t>
            </a:r>
            <a:r>
              <a:rPr lang="en-US" sz="3400" b="1" cap="all" dirty="0">
                <a:solidFill>
                  <a:srgbClr val="C00000"/>
                </a:solidFill>
                <a:latin typeface="Arial"/>
                <a:ea typeface="ＭＳ Ｐゴシック" pitchFamily="48" charset="-128"/>
                <a:cs typeface="Arial"/>
              </a:rPr>
              <a:t> look like?</a:t>
            </a:r>
            <a:endParaRPr lang="en-US" sz="3000" b="1" cap="all" dirty="0">
              <a:solidFill>
                <a:srgbClr val="C00000"/>
              </a:solidFill>
              <a:latin typeface="Arial"/>
              <a:ea typeface="ＭＳ Ｐゴシック" pitchFamily="48" charset="-128"/>
              <a:cs typeface="Arial"/>
            </a:endParaRPr>
          </a:p>
        </p:txBody>
      </p:sp>
      <p:pic>
        <p:nvPicPr>
          <p:cNvPr id="3074" name="Picture 2"/>
          <p:cNvPicPr>
            <a:picLocks noChangeAspect="1" noChangeArrowheads="1"/>
          </p:cNvPicPr>
          <p:nvPr/>
        </p:nvPicPr>
        <p:blipFill>
          <a:blip r:embed="rId3" cstate="print"/>
          <a:srcRect t="12190" r="50476"/>
          <a:stretch>
            <a:fillRect/>
          </a:stretch>
        </p:blipFill>
        <p:spPr bwMode="auto">
          <a:xfrm>
            <a:off x="147224" y="937332"/>
            <a:ext cx="8801514" cy="4876800"/>
          </a:xfrm>
          <a:prstGeom prst="rect">
            <a:avLst/>
          </a:prstGeom>
          <a:noFill/>
          <a:ln w="9525">
            <a:noFill/>
            <a:miter lim="800000"/>
            <a:headEnd/>
            <a:tailEnd/>
          </a:ln>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270000" y="1125538"/>
            <a:ext cx="6540500" cy="4678362"/>
          </a:xfrm>
          <a:prstGeom prst="rect">
            <a:avLst/>
          </a:prstGeom>
          <a:noFill/>
          <a:ln w="9525">
            <a:noFill/>
            <a:miter lim="800000"/>
            <a:headEnd/>
            <a:tailEnd/>
          </a:ln>
        </p:spPr>
      </p:pic>
      <p:sp>
        <p:nvSpPr>
          <p:cNvPr id="14339" name="Rectangle 41"/>
          <p:cNvSpPr>
            <a:spLocks noChangeArrowheads="1"/>
          </p:cNvSpPr>
          <p:nvPr/>
        </p:nvSpPr>
        <p:spPr bwMode="auto">
          <a:xfrm>
            <a:off x="101600" y="38100"/>
            <a:ext cx="9042400" cy="1030288"/>
          </a:xfrm>
          <a:prstGeom prst="rect">
            <a:avLst/>
          </a:prstGeom>
          <a:noFill/>
          <a:ln w="9525">
            <a:noFill/>
            <a:miter lim="800000"/>
            <a:headEnd/>
            <a:tailEnd/>
          </a:ln>
        </p:spPr>
        <p:txBody>
          <a:bodyPr>
            <a:spAutoFit/>
          </a:bodyPr>
          <a:lstStyle/>
          <a:p>
            <a:r>
              <a:rPr lang="en-US" sz="3000" b="1">
                <a:solidFill>
                  <a:srgbClr val="C00000"/>
                </a:solidFill>
              </a:rPr>
              <a:t>THE CORE/WIKITEXT APPROACH ENABLES FLEXIBILITY</a:t>
            </a:r>
          </a:p>
        </p:txBody>
      </p:sp>
      <p:sp>
        <p:nvSpPr>
          <p:cNvPr id="14341" name="Rectangle 43"/>
          <p:cNvSpPr>
            <a:spLocks noChangeArrowheads="1"/>
          </p:cNvSpPr>
          <p:nvPr/>
        </p:nvSpPr>
        <p:spPr bwMode="auto">
          <a:xfrm>
            <a:off x="5829300" y="6018213"/>
            <a:ext cx="3314700" cy="306387"/>
          </a:xfrm>
          <a:prstGeom prst="rect">
            <a:avLst/>
          </a:prstGeom>
          <a:noFill/>
          <a:ln w="9525">
            <a:noFill/>
            <a:miter lim="800000"/>
            <a:headEnd/>
            <a:tailEnd/>
          </a:ln>
        </p:spPr>
        <p:txBody>
          <a:bodyPr>
            <a:spAutoFit/>
          </a:bodyPr>
          <a:lstStyle/>
          <a:p>
            <a:r>
              <a:rPr lang="en-US" sz="1400">
                <a:solidFill>
                  <a:schemeClr val="tx2"/>
                </a:solidFill>
              </a:rPr>
              <a:t>http://chemwiki.ucdavis.edu/Wikitexts</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2503</Words>
  <Application>Microsoft Macintosh PowerPoint</Application>
  <PresentationFormat>On-screen Show (4:3)</PresentationFormat>
  <Paragraphs>421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Dynamic Open-Access ChemWiki HyperTextbook: Anyone, Anywhere, Anyway</vt:lpstr>
      <vt:lpstr>Costs, inflexibility, &amp; wasted effort: The Textbook Problem</vt:lpstr>
      <vt:lpstr>The ChemWiki: A Textbook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Modular Vetting Ratings</vt:lpstr>
      <vt:lpstr>PowerPoint Presentation</vt:lpstr>
      <vt:lpstr>PowerPoint Presentation</vt:lpstr>
      <vt:lpstr>PowerPoint Presentation</vt:lpstr>
      <vt:lpstr>The ChemWiki: Anyone, Anywhere, Anyway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Undergraduate Chemistry Education with Dynamic Open-Access ChemWiki HyperTextbooks</dc:title>
  <dc:creator>Delmar Larsen</dc:creator>
  <cp:lastModifiedBy>Ron Rusay</cp:lastModifiedBy>
  <cp:revision>35</cp:revision>
  <dcterms:created xsi:type="dcterms:W3CDTF">2012-04-27T05:01:55Z</dcterms:created>
  <dcterms:modified xsi:type="dcterms:W3CDTF">2012-04-27T06:37:06Z</dcterms:modified>
</cp:coreProperties>
</file>